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58" r:id="rId5"/>
  </p:sldIdLst>
  <p:sldSz cx="7772400" cy="100584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959F"/>
    <a:srgbClr val="59C0D1"/>
    <a:srgbClr val="C79D25"/>
    <a:srgbClr val="DB5A20"/>
    <a:srgbClr val="9B144F"/>
    <a:srgbClr val="99052D"/>
    <a:srgbClr val="B9701A"/>
    <a:srgbClr val="566E1E"/>
    <a:srgbClr val="AF1F12"/>
    <a:srgbClr val="899E9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821" autoAdjust="0"/>
    <p:restoredTop sz="94660"/>
  </p:normalViewPr>
  <p:slideViewPr>
    <p:cSldViewPr snapToGrid="0" snapToObjects="1">
      <p:cViewPr varScale="1">
        <p:scale>
          <a:sx n="80" d="100"/>
          <a:sy n="80" d="100"/>
        </p:scale>
        <p:origin x="2994" y="72"/>
      </p:cViewPr>
      <p:guideLst>
        <p:guide orient="horz" pos="3168"/>
        <p:guide pos="244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10"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8.jpg"/><Relationship Id="rId13" Type="http://schemas.openxmlformats.org/officeDocument/2006/relationships/image" Target="../media/image13.jpg"/><Relationship Id="rId3" Type="http://schemas.openxmlformats.org/officeDocument/2006/relationships/image" Target="../media/image1.png"/><Relationship Id="rId7" Type="http://schemas.openxmlformats.org/officeDocument/2006/relationships/image" Target="../media/image7.jpg"/><Relationship Id="rId12" Type="http://schemas.openxmlformats.org/officeDocument/2006/relationships/image" Target="../media/image12.jp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jpg"/><Relationship Id="rId11" Type="http://schemas.openxmlformats.org/officeDocument/2006/relationships/image" Target="../media/image11.jpg"/><Relationship Id="rId5" Type="http://schemas.openxmlformats.org/officeDocument/2006/relationships/image" Target="../media/image5.jpg"/><Relationship Id="rId10" Type="http://schemas.openxmlformats.org/officeDocument/2006/relationships/image" Target="../media/image10.jpg"/><Relationship Id="rId4" Type="http://schemas.openxmlformats.org/officeDocument/2006/relationships/image" Target="../media/image2.png"/><Relationship Id="rId9" Type="http://schemas.openxmlformats.org/officeDocument/2006/relationships/image" Target="../media/image9.jp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8.jpg"/><Relationship Id="rId13" Type="http://schemas.openxmlformats.org/officeDocument/2006/relationships/image" Target="../media/image13.jpg"/><Relationship Id="rId3" Type="http://schemas.openxmlformats.org/officeDocument/2006/relationships/image" Target="../media/image1.png"/><Relationship Id="rId7" Type="http://schemas.openxmlformats.org/officeDocument/2006/relationships/image" Target="../media/image7.jpg"/><Relationship Id="rId12" Type="http://schemas.openxmlformats.org/officeDocument/2006/relationships/image" Target="../media/image12.jp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jpg"/><Relationship Id="rId11" Type="http://schemas.openxmlformats.org/officeDocument/2006/relationships/image" Target="../media/image11.jpg"/><Relationship Id="rId5" Type="http://schemas.openxmlformats.org/officeDocument/2006/relationships/image" Target="../media/image5.jpg"/><Relationship Id="rId10" Type="http://schemas.openxmlformats.org/officeDocument/2006/relationships/image" Target="../media/image10.jpg"/><Relationship Id="rId4" Type="http://schemas.openxmlformats.org/officeDocument/2006/relationships/image" Target="../media/image2.png"/><Relationship Id="rId9" Type="http://schemas.openxmlformats.org/officeDocument/2006/relationships/image" Target="../media/image9.jp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8.jpg"/><Relationship Id="rId13" Type="http://schemas.openxmlformats.org/officeDocument/2006/relationships/image" Target="../media/image13.jpg"/><Relationship Id="rId3" Type="http://schemas.openxmlformats.org/officeDocument/2006/relationships/image" Target="../media/image1.png"/><Relationship Id="rId7" Type="http://schemas.openxmlformats.org/officeDocument/2006/relationships/image" Target="../media/image7.jpg"/><Relationship Id="rId12" Type="http://schemas.openxmlformats.org/officeDocument/2006/relationships/image" Target="../media/image12.jp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jpg"/><Relationship Id="rId11" Type="http://schemas.openxmlformats.org/officeDocument/2006/relationships/image" Target="../media/image11.jpg"/><Relationship Id="rId5" Type="http://schemas.openxmlformats.org/officeDocument/2006/relationships/image" Target="../media/image5.jpg"/><Relationship Id="rId10" Type="http://schemas.openxmlformats.org/officeDocument/2006/relationships/image" Target="../media/image10.jpg"/><Relationship Id="rId4" Type="http://schemas.openxmlformats.org/officeDocument/2006/relationships/image" Target="../media/image2.png"/><Relationship Id="rId9" Type="http://schemas.openxmlformats.org/officeDocument/2006/relationships/image" Target="../media/image9.jp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8.jpg"/><Relationship Id="rId13" Type="http://schemas.openxmlformats.org/officeDocument/2006/relationships/image" Target="../media/image13.jpg"/><Relationship Id="rId3" Type="http://schemas.openxmlformats.org/officeDocument/2006/relationships/image" Target="../media/image1.png"/><Relationship Id="rId7" Type="http://schemas.openxmlformats.org/officeDocument/2006/relationships/image" Target="../media/image7.jpg"/><Relationship Id="rId12" Type="http://schemas.openxmlformats.org/officeDocument/2006/relationships/image" Target="../media/image12.jp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jpg"/><Relationship Id="rId11" Type="http://schemas.openxmlformats.org/officeDocument/2006/relationships/image" Target="../media/image11.jpg"/><Relationship Id="rId5" Type="http://schemas.openxmlformats.org/officeDocument/2006/relationships/image" Target="../media/image5.jpg"/><Relationship Id="rId10" Type="http://schemas.openxmlformats.org/officeDocument/2006/relationships/image" Target="../media/image10.jpg"/><Relationship Id="rId4" Type="http://schemas.openxmlformats.org/officeDocument/2006/relationships/image" Target="../media/image2.png"/><Relationship Id="rId9" Type="http://schemas.openxmlformats.org/officeDocument/2006/relationships/image" Target="../media/image9.jp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8.jpg"/><Relationship Id="rId13" Type="http://schemas.openxmlformats.org/officeDocument/2006/relationships/image" Target="../media/image13.jpg"/><Relationship Id="rId3" Type="http://schemas.openxmlformats.org/officeDocument/2006/relationships/image" Target="../media/image1.png"/><Relationship Id="rId7" Type="http://schemas.openxmlformats.org/officeDocument/2006/relationships/image" Target="../media/image7.jpg"/><Relationship Id="rId12" Type="http://schemas.openxmlformats.org/officeDocument/2006/relationships/image" Target="../media/image12.jp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jpg"/><Relationship Id="rId11" Type="http://schemas.openxmlformats.org/officeDocument/2006/relationships/image" Target="../media/image11.jpg"/><Relationship Id="rId5" Type="http://schemas.openxmlformats.org/officeDocument/2006/relationships/image" Target="../media/image5.jpg"/><Relationship Id="rId10" Type="http://schemas.openxmlformats.org/officeDocument/2006/relationships/image" Target="../media/image10.jpg"/><Relationship Id="rId4" Type="http://schemas.openxmlformats.org/officeDocument/2006/relationships/image" Target="../media/image2.png"/><Relationship Id="rId9" Type="http://schemas.openxmlformats.org/officeDocument/2006/relationships/image" Target="../media/image9.jp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8.jpg"/><Relationship Id="rId13" Type="http://schemas.openxmlformats.org/officeDocument/2006/relationships/image" Target="../media/image13.jpg"/><Relationship Id="rId3" Type="http://schemas.openxmlformats.org/officeDocument/2006/relationships/image" Target="../media/image1.png"/><Relationship Id="rId7" Type="http://schemas.openxmlformats.org/officeDocument/2006/relationships/image" Target="../media/image7.jpg"/><Relationship Id="rId12" Type="http://schemas.openxmlformats.org/officeDocument/2006/relationships/image" Target="../media/image12.jp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jpg"/><Relationship Id="rId11" Type="http://schemas.openxmlformats.org/officeDocument/2006/relationships/image" Target="../media/image11.jpg"/><Relationship Id="rId5" Type="http://schemas.openxmlformats.org/officeDocument/2006/relationships/image" Target="../media/image5.jpg"/><Relationship Id="rId10" Type="http://schemas.openxmlformats.org/officeDocument/2006/relationships/image" Target="../media/image10.jpg"/><Relationship Id="rId4" Type="http://schemas.openxmlformats.org/officeDocument/2006/relationships/image" Target="../media/image2.png"/><Relationship Id="rId9" Type="http://schemas.openxmlformats.org/officeDocument/2006/relationships/image" Target="../media/image9.jp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
            <a:ext cx="7772400" cy="1368659"/>
          </a:xfrm>
          <a:solidFill>
            <a:srgbClr val="1A2558"/>
          </a:solidFill>
        </p:spPr>
        <p:txBody>
          <a:bodyPr lIns="548640"/>
          <a:lstStyle>
            <a:lvl1pPr>
              <a:defRPr>
                <a:solidFill>
                  <a:schemeClr val="bg1"/>
                </a:solidFill>
              </a:defRPr>
            </a:lvl1pPr>
          </a:lstStyle>
          <a:p>
            <a:r>
              <a:rPr lang="en-US" dirty="0"/>
              <a:t>State Name Here</a:t>
            </a:r>
          </a:p>
        </p:txBody>
      </p:sp>
      <p:sp>
        <p:nvSpPr>
          <p:cNvPr id="3" name="Content Placeholder 2"/>
          <p:cNvSpPr>
            <a:spLocks noGrp="1"/>
          </p:cNvSpPr>
          <p:nvPr>
            <p:ph idx="1"/>
          </p:nvPr>
        </p:nvSpPr>
        <p:spPr>
          <a:xfrm>
            <a:off x="472759" y="1535517"/>
            <a:ext cx="7050185" cy="400110"/>
          </a:xfrm>
        </p:spPr>
        <p:txBody>
          <a:bodyPr wrap="square">
            <a:spAutoFit/>
          </a:bodyPr>
          <a:lstStyle>
            <a:lvl1pPr marL="0" indent="0">
              <a:buNone/>
              <a:defRPr sz="2000">
                <a:solidFill>
                  <a:srgbClr val="899E95"/>
                </a:solidFill>
              </a:defRPr>
            </a:lvl1pPr>
            <a:lvl2pPr marL="457200" marR="0" indent="0" algn="l" defTabSz="457200" rtl="0" eaLnBrk="1" fontAlgn="auto" latinLnBrk="0" hangingPunct="1">
              <a:lnSpc>
                <a:spcPct val="100000"/>
              </a:lnSpc>
              <a:spcBef>
                <a:spcPct val="20000"/>
              </a:spcBef>
              <a:spcAft>
                <a:spcPts val="0"/>
              </a:spcAft>
              <a:buClrTx/>
              <a:buSzTx/>
              <a:buFont typeface="Arial"/>
              <a:buNone/>
              <a:tabLst/>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1" name="Content Placeholder 2"/>
          <p:cNvSpPr>
            <a:spLocks noGrp="1"/>
          </p:cNvSpPr>
          <p:nvPr>
            <p:ph idx="12"/>
          </p:nvPr>
        </p:nvSpPr>
        <p:spPr>
          <a:xfrm>
            <a:off x="472759" y="1935627"/>
            <a:ext cx="7050185" cy="1708867"/>
          </a:xfrm>
        </p:spPr>
        <p:txBody>
          <a:bodyPr>
            <a:normAutofit/>
          </a:bodyPr>
          <a:lstStyle>
            <a:lvl1pPr marL="0" indent="0">
              <a:lnSpc>
                <a:spcPct val="100000"/>
              </a:lnSpc>
              <a:spcAft>
                <a:spcPts val="200"/>
              </a:spcAft>
              <a:buNone/>
              <a:defRPr sz="1000">
                <a:solidFill>
                  <a:schemeClr val="tx1">
                    <a:lumMod val="75000"/>
                    <a:lumOff val="2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grpSp>
        <p:nvGrpSpPr>
          <p:cNvPr id="31" name="Group 30"/>
          <p:cNvGrpSpPr/>
          <p:nvPr userDrawn="1"/>
        </p:nvGrpSpPr>
        <p:grpSpPr>
          <a:xfrm>
            <a:off x="644271" y="9409072"/>
            <a:ext cx="2764823" cy="517650"/>
            <a:chOff x="542513" y="9062997"/>
            <a:chExt cx="3316717" cy="620980"/>
          </a:xfrm>
        </p:grpSpPr>
        <p:pic>
          <p:nvPicPr>
            <p:cNvPr id="14" name="Picture 13" descr="ACC_Logo_color.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513" y="9112053"/>
              <a:ext cx="1146126" cy="571924"/>
            </a:xfrm>
            <a:prstGeom prst="rect">
              <a:avLst/>
            </a:prstGeom>
          </p:spPr>
        </p:pic>
        <p:pic>
          <p:nvPicPr>
            <p:cNvPr id="15" name="Picture 14" descr="RC-blu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898243" y="9062997"/>
              <a:ext cx="1960987" cy="620979"/>
            </a:xfrm>
            <a:prstGeom prst="rect">
              <a:avLst/>
            </a:prstGeom>
          </p:spPr>
        </p:pic>
      </p:grpSp>
      <p:cxnSp>
        <p:nvCxnSpPr>
          <p:cNvPr id="17" name="Straight Connector 16"/>
          <p:cNvCxnSpPr/>
          <p:nvPr userDrawn="1"/>
        </p:nvCxnSpPr>
        <p:spPr>
          <a:xfrm>
            <a:off x="0" y="3644494"/>
            <a:ext cx="7772400" cy="0"/>
          </a:xfrm>
          <a:prstGeom prst="line">
            <a:avLst/>
          </a:prstGeom>
          <a:ln>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userDrawn="1"/>
        </p:nvCxnSpPr>
        <p:spPr>
          <a:xfrm>
            <a:off x="0" y="8905700"/>
            <a:ext cx="7772400" cy="0"/>
          </a:xfrm>
          <a:prstGeom prst="line">
            <a:avLst/>
          </a:prstGeom>
          <a:ln>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sp>
        <p:nvSpPr>
          <p:cNvPr id="19" name="Content Placeholder 2"/>
          <p:cNvSpPr>
            <a:spLocks noGrp="1"/>
          </p:cNvSpPr>
          <p:nvPr>
            <p:ph idx="15"/>
          </p:nvPr>
        </p:nvSpPr>
        <p:spPr>
          <a:xfrm>
            <a:off x="1221571" y="3925506"/>
            <a:ext cx="2697133" cy="271869"/>
          </a:xfrm>
        </p:spPr>
        <p:txBody>
          <a:bodyPr wrap="square">
            <a:spAutoFit/>
          </a:bodyPr>
          <a:lstStyle>
            <a:lvl1pPr marL="0" indent="0">
              <a:lnSpc>
                <a:spcPct val="80000"/>
              </a:lnSpc>
              <a:buNone/>
              <a:defRPr sz="1400" b="1" baseline="0">
                <a:solidFill>
                  <a:srgbClr val="AF1F1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sp>
        <p:nvSpPr>
          <p:cNvPr id="22" name="Content Placeholder 2"/>
          <p:cNvSpPr>
            <a:spLocks noGrp="1"/>
          </p:cNvSpPr>
          <p:nvPr>
            <p:ph idx="17"/>
          </p:nvPr>
        </p:nvSpPr>
        <p:spPr>
          <a:xfrm>
            <a:off x="1221571" y="4813284"/>
            <a:ext cx="2697133" cy="271869"/>
          </a:xfrm>
        </p:spPr>
        <p:txBody>
          <a:bodyPr wrap="square">
            <a:spAutoFit/>
          </a:bodyPr>
          <a:lstStyle>
            <a:lvl1pPr marL="0" indent="0">
              <a:lnSpc>
                <a:spcPct val="80000"/>
              </a:lnSpc>
              <a:buNone/>
              <a:defRPr sz="1400" b="1" baseline="0">
                <a:solidFill>
                  <a:srgbClr val="1A2558"/>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sp>
        <p:nvSpPr>
          <p:cNvPr id="25" name="Content Placeholder 2"/>
          <p:cNvSpPr>
            <a:spLocks noGrp="1"/>
          </p:cNvSpPr>
          <p:nvPr>
            <p:ph idx="19"/>
          </p:nvPr>
        </p:nvSpPr>
        <p:spPr>
          <a:xfrm>
            <a:off x="1221571" y="5688733"/>
            <a:ext cx="2697133" cy="271869"/>
          </a:xfrm>
        </p:spPr>
        <p:txBody>
          <a:bodyPr wrap="square">
            <a:spAutoFit/>
          </a:bodyPr>
          <a:lstStyle>
            <a:lvl1pPr marL="0" indent="0">
              <a:lnSpc>
                <a:spcPct val="80000"/>
              </a:lnSpc>
              <a:buNone/>
              <a:defRPr sz="1400" b="1" baseline="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sp>
        <p:nvSpPr>
          <p:cNvPr id="28" name="Content Placeholder 2"/>
          <p:cNvSpPr>
            <a:spLocks noGrp="1"/>
          </p:cNvSpPr>
          <p:nvPr>
            <p:ph idx="21"/>
          </p:nvPr>
        </p:nvSpPr>
        <p:spPr>
          <a:xfrm>
            <a:off x="1221571" y="6564180"/>
            <a:ext cx="2697133" cy="271869"/>
          </a:xfrm>
        </p:spPr>
        <p:txBody>
          <a:bodyPr wrap="square">
            <a:spAutoFit/>
          </a:bodyPr>
          <a:lstStyle>
            <a:lvl1pPr marL="0" indent="0">
              <a:lnSpc>
                <a:spcPct val="80000"/>
              </a:lnSpc>
              <a:buNone/>
              <a:defRPr sz="1400" b="1" baseline="0">
                <a:solidFill>
                  <a:srgbClr val="B9701A"/>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sp>
        <p:nvSpPr>
          <p:cNvPr id="32" name="Content Placeholder 2"/>
          <p:cNvSpPr>
            <a:spLocks noGrp="1"/>
          </p:cNvSpPr>
          <p:nvPr>
            <p:ph idx="23"/>
          </p:nvPr>
        </p:nvSpPr>
        <p:spPr>
          <a:xfrm>
            <a:off x="1221571" y="7493384"/>
            <a:ext cx="2697133" cy="271869"/>
          </a:xfrm>
        </p:spPr>
        <p:txBody>
          <a:bodyPr wrap="square">
            <a:spAutoFit/>
          </a:bodyPr>
          <a:lstStyle>
            <a:lvl1pPr marL="0" indent="0">
              <a:lnSpc>
                <a:spcPct val="80000"/>
              </a:lnSpc>
              <a:buNone/>
              <a:defRPr sz="1400" b="1" baseline="0">
                <a:solidFill>
                  <a:srgbClr val="566E1E"/>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sp>
        <p:nvSpPr>
          <p:cNvPr id="35" name="Content Placeholder 2"/>
          <p:cNvSpPr>
            <a:spLocks noGrp="1"/>
          </p:cNvSpPr>
          <p:nvPr>
            <p:ph idx="25"/>
          </p:nvPr>
        </p:nvSpPr>
        <p:spPr>
          <a:xfrm>
            <a:off x="4692771" y="3925506"/>
            <a:ext cx="2672942" cy="271869"/>
          </a:xfrm>
        </p:spPr>
        <p:txBody>
          <a:bodyPr wrap="square">
            <a:spAutoFit/>
          </a:bodyPr>
          <a:lstStyle>
            <a:lvl1pPr marL="0" indent="0">
              <a:lnSpc>
                <a:spcPct val="80000"/>
              </a:lnSpc>
              <a:buNone/>
              <a:defRPr sz="1400" b="1" baseline="0">
                <a:solidFill>
                  <a:srgbClr val="1A2558"/>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sp>
        <p:nvSpPr>
          <p:cNvPr id="38" name="Content Placeholder 2"/>
          <p:cNvSpPr>
            <a:spLocks noGrp="1"/>
          </p:cNvSpPr>
          <p:nvPr>
            <p:ph idx="27"/>
          </p:nvPr>
        </p:nvSpPr>
        <p:spPr>
          <a:xfrm>
            <a:off x="4692771" y="4813284"/>
            <a:ext cx="2672942" cy="271869"/>
          </a:xfrm>
        </p:spPr>
        <p:txBody>
          <a:bodyPr wrap="square">
            <a:spAutoFit/>
          </a:bodyPr>
          <a:lstStyle>
            <a:lvl1pPr marL="0" indent="0">
              <a:lnSpc>
                <a:spcPct val="80000"/>
              </a:lnSpc>
              <a:buNone/>
              <a:defRPr sz="1400" b="1" baseline="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sp>
        <p:nvSpPr>
          <p:cNvPr id="41" name="Content Placeholder 2"/>
          <p:cNvSpPr>
            <a:spLocks noGrp="1"/>
          </p:cNvSpPr>
          <p:nvPr>
            <p:ph idx="29"/>
          </p:nvPr>
        </p:nvSpPr>
        <p:spPr>
          <a:xfrm>
            <a:off x="4692771" y="5688733"/>
            <a:ext cx="2672942" cy="271869"/>
          </a:xfrm>
        </p:spPr>
        <p:txBody>
          <a:bodyPr wrap="square">
            <a:spAutoFit/>
          </a:bodyPr>
          <a:lstStyle>
            <a:lvl1pPr marL="0" indent="0">
              <a:lnSpc>
                <a:spcPct val="80000"/>
              </a:lnSpc>
              <a:buNone/>
              <a:defRPr sz="1400" b="1" baseline="0">
                <a:solidFill>
                  <a:srgbClr val="99052D"/>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sp>
        <p:nvSpPr>
          <p:cNvPr id="44" name="Content Placeholder 2"/>
          <p:cNvSpPr>
            <a:spLocks noGrp="1"/>
          </p:cNvSpPr>
          <p:nvPr>
            <p:ph idx="31"/>
          </p:nvPr>
        </p:nvSpPr>
        <p:spPr>
          <a:xfrm>
            <a:off x="4692771" y="6564180"/>
            <a:ext cx="2672942" cy="271869"/>
          </a:xfrm>
        </p:spPr>
        <p:txBody>
          <a:bodyPr wrap="square">
            <a:spAutoFit/>
          </a:bodyPr>
          <a:lstStyle>
            <a:lvl1pPr marL="0" indent="0">
              <a:lnSpc>
                <a:spcPct val="80000"/>
              </a:lnSpc>
              <a:buNone/>
              <a:defRPr sz="1400" b="1" baseline="0">
                <a:solidFill>
                  <a:srgbClr val="566E1E"/>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sp>
        <p:nvSpPr>
          <p:cNvPr id="47" name="Content Placeholder 2"/>
          <p:cNvSpPr>
            <a:spLocks noGrp="1"/>
          </p:cNvSpPr>
          <p:nvPr>
            <p:ph idx="33"/>
          </p:nvPr>
        </p:nvSpPr>
        <p:spPr>
          <a:xfrm>
            <a:off x="5107113" y="9402000"/>
            <a:ext cx="2258600" cy="511353"/>
          </a:xfrm>
        </p:spPr>
        <p:txBody>
          <a:bodyPr wrap="square" anchor="b">
            <a:normAutofit/>
          </a:bodyPr>
          <a:lstStyle>
            <a:lvl1pPr marL="0" indent="0" algn="r">
              <a:buNone/>
              <a:defRPr sz="900" b="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pic>
        <p:nvPicPr>
          <p:cNvPr id="33" name="Picture 32" descr="map-white.png"/>
          <p:cNvPicPr>
            <a:picLocks noChangeAspect="1"/>
          </p:cNvPicPr>
          <p:nvPr userDrawn="1"/>
        </p:nvPicPr>
        <p:blipFill rotWithShape="1">
          <a:blip r:embed="rId4">
            <a:extLst>
              <a:ext uri="{28A0092B-C50C-407E-A947-70E740481C1C}">
                <a14:useLocalDpi xmlns:a14="http://schemas.microsoft.com/office/drawing/2010/main" val="0"/>
              </a:ext>
            </a:extLst>
          </a:blip>
          <a:srcRect t="14014" b="31382"/>
          <a:stretch/>
        </p:blipFill>
        <p:spPr>
          <a:xfrm>
            <a:off x="3050868" y="1"/>
            <a:ext cx="3899088" cy="1368658"/>
          </a:xfrm>
          <a:prstGeom prst="rect">
            <a:avLst/>
          </a:prstGeom>
        </p:spPr>
      </p:pic>
    </p:spTree>
    <p:extLst>
      <p:ext uri="{BB962C8B-B14F-4D97-AF65-F5344CB8AC3E}">
        <p14:creationId xmlns:p14="http://schemas.microsoft.com/office/powerpoint/2010/main" val="37596534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
            <a:ext cx="7772400" cy="1368659"/>
          </a:xfrm>
          <a:solidFill>
            <a:srgbClr val="DB5A20"/>
          </a:solidFill>
        </p:spPr>
        <p:txBody>
          <a:bodyPr/>
          <a:lstStyle>
            <a:lvl1pPr>
              <a:defRPr>
                <a:solidFill>
                  <a:schemeClr val="bg1"/>
                </a:solidFill>
              </a:defRPr>
            </a:lvl1pPr>
          </a:lstStyle>
          <a:p>
            <a:r>
              <a:rPr lang="en-US" dirty="0"/>
              <a:t>State Name Here</a:t>
            </a:r>
          </a:p>
        </p:txBody>
      </p:sp>
      <p:sp>
        <p:nvSpPr>
          <p:cNvPr id="3" name="Content Placeholder 2"/>
          <p:cNvSpPr>
            <a:spLocks noGrp="1"/>
          </p:cNvSpPr>
          <p:nvPr>
            <p:ph idx="1"/>
          </p:nvPr>
        </p:nvSpPr>
        <p:spPr>
          <a:xfrm>
            <a:off x="690470" y="1656467"/>
            <a:ext cx="6423824" cy="400110"/>
          </a:xfrm>
        </p:spPr>
        <p:txBody>
          <a:bodyPr wrap="square">
            <a:spAutoFit/>
          </a:bodyPr>
          <a:lstStyle>
            <a:lvl1pPr marL="0" indent="0">
              <a:buNone/>
              <a:defRPr sz="2000">
                <a:solidFill>
                  <a:srgbClr val="899E95"/>
                </a:solidFill>
              </a:defRPr>
            </a:lvl1pPr>
            <a:lvl2pPr marL="457200" marR="0" indent="0" algn="l" defTabSz="457200" rtl="0" eaLnBrk="1" fontAlgn="auto" latinLnBrk="0" hangingPunct="1">
              <a:lnSpc>
                <a:spcPct val="100000"/>
              </a:lnSpc>
              <a:spcBef>
                <a:spcPct val="20000"/>
              </a:spcBef>
              <a:spcAft>
                <a:spcPts val="0"/>
              </a:spcAft>
              <a:buClrTx/>
              <a:buSzTx/>
              <a:buFont typeface="Arial"/>
              <a:buNone/>
              <a:tabLst/>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pic>
        <p:nvPicPr>
          <p:cNvPr id="8" name="Picture 7" descr="hexes-white.png"/>
          <p:cNvPicPr>
            <a:picLocks noChangeAspect="1"/>
          </p:cNvPicPr>
          <p:nvPr userDrawn="1"/>
        </p:nvPicPr>
        <p:blipFill rotWithShape="1">
          <a:blip r:embed="rId2">
            <a:extLst>
              <a:ext uri="{28A0092B-C50C-407E-A947-70E740481C1C}">
                <a14:useLocalDpi xmlns:a14="http://schemas.microsoft.com/office/drawing/2010/main" val="0"/>
              </a:ext>
            </a:extLst>
          </a:blip>
          <a:srcRect r="4593" b="33154"/>
          <a:stretch/>
        </p:blipFill>
        <p:spPr>
          <a:xfrm>
            <a:off x="4091249" y="-1"/>
            <a:ext cx="3681151" cy="1368658"/>
          </a:xfrm>
          <a:prstGeom prst="rect">
            <a:avLst/>
          </a:prstGeom>
        </p:spPr>
      </p:pic>
      <p:sp>
        <p:nvSpPr>
          <p:cNvPr id="11" name="Content Placeholder 2"/>
          <p:cNvSpPr>
            <a:spLocks noGrp="1"/>
          </p:cNvSpPr>
          <p:nvPr>
            <p:ph idx="12"/>
          </p:nvPr>
        </p:nvSpPr>
        <p:spPr>
          <a:xfrm>
            <a:off x="690470" y="2056577"/>
            <a:ext cx="6423824" cy="1778130"/>
          </a:xfrm>
        </p:spPr>
        <p:txBody>
          <a:bodyPr>
            <a:normAutofit/>
          </a:bodyPr>
          <a:lstStyle>
            <a:lvl1pPr marL="0" indent="0">
              <a:buNone/>
              <a:defRPr sz="1200">
                <a:solidFill>
                  <a:schemeClr val="tx1">
                    <a:lumMod val="75000"/>
                    <a:lumOff val="2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grpSp>
        <p:nvGrpSpPr>
          <p:cNvPr id="31" name="Group 30"/>
          <p:cNvGrpSpPr/>
          <p:nvPr userDrawn="1"/>
        </p:nvGrpSpPr>
        <p:grpSpPr>
          <a:xfrm>
            <a:off x="604164" y="9124383"/>
            <a:ext cx="3054704" cy="571924"/>
            <a:chOff x="542513" y="9062997"/>
            <a:chExt cx="3316717" cy="620980"/>
          </a:xfrm>
        </p:grpSpPr>
        <p:pic>
          <p:nvPicPr>
            <p:cNvPr id="14" name="Picture 13" descr="ACC_Logo_color.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2513" y="9112053"/>
              <a:ext cx="1146126" cy="571924"/>
            </a:xfrm>
            <a:prstGeom prst="rect">
              <a:avLst/>
            </a:prstGeom>
          </p:spPr>
        </p:pic>
        <p:pic>
          <p:nvPicPr>
            <p:cNvPr id="15" name="Picture 14" descr="RC-blue.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898243" y="9062997"/>
              <a:ext cx="1960987" cy="620979"/>
            </a:xfrm>
            <a:prstGeom prst="rect">
              <a:avLst/>
            </a:prstGeom>
          </p:spPr>
        </p:pic>
      </p:grpSp>
      <p:cxnSp>
        <p:nvCxnSpPr>
          <p:cNvPr id="17" name="Straight Connector 16"/>
          <p:cNvCxnSpPr/>
          <p:nvPr userDrawn="1"/>
        </p:nvCxnSpPr>
        <p:spPr>
          <a:xfrm>
            <a:off x="0" y="4007344"/>
            <a:ext cx="7772400" cy="0"/>
          </a:xfrm>
          <a:prstGeom prst="line">
            <a:avLst/>
          </a:prstGeom>
          <a:ln>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userDrawn="1"/>
        </p:nvCxnSpPr>
        <p:spPr>
          <a:xfrm>
            <a:off x="0" y="8845225"/>
            <a:ext cx="7772400" cy="0"/>
          </a:xfrm>
          <a:prstGeom prst="line">
            <a:avLst/>
          </a:prstGeom>
          <a:ln>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sp>
        <p:nvSpPr>
          <p:cNvPr id="19" name="Content Placeholder 2"/>
          <p:cNvSpPr>
            <a:spLocks noGrp="1"/>
          </p:cNvSpPr>
          <p:nvPr>
            <p:ph idx="15"/>
          </p:nvPr>
        </p:nvSpPr>
        <p:spPr>
          <a:xfrm>
            <a:off x="1489660" y="4312546"/>
            <a:ext cx="2307920" cy="307777"/>
          </a:xfrm>
        </p:spPr>
        <p:txBody>
          <a:bodyPr wrap="square">
            <a:spAutoFit/>
          </a:bodyPr>
          <a:lstStyle>
            <a:lvl1pPr marL="0" indent="0">
              <a:buNone/>
              <a:defRPr sz="1400" b="1" baseline="0">
                <a:solidFill>
                  <a:srgbClr val="AF1F1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0" name="Picture 19" descr="icon-factory.jp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90470" y="4303272"/>
            <a:ext cx="702825" cy="702825"/>
          </a:xfrm>
          <a:prstGeom prst="rect">
            <a:avLst/>
          </a:prstGeom>
        </p:spPr>
      </p:pic>
      <p:sp>
        <p:nvSpPr>
          <p:cNvPr id="21" name="Content Placeholder 2"/>
          <p:cNvSpPr>
            <a:spLocks noGrp="1"/>
          </p:cNvSpPr>
          <p:nvPr>
            <p:ph idx="16"/>
          </p:nvPr>
        </p:nvSpPr>
        <p:spPr>
          <a:xfrm>
            <a:off x="1489660" y="4646459"/>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22" name="Content Placeholder 2"/>
          <p:cNvSpPr>
            <a:spLocks noGrp="1"/>
          </p:cNvSpPr>
          <p:nvPr>
            <p:ph idx="17"/>
          </p:nvPr>
        </p:nvSpPr>
        <p:spPr>
          <a:xfrm>
            <a:off x="1489660" y="5200324"/>
            <a:ext cx="2307920" cy="307777"/>
          </a:xfrm>
        </p:spPr>
        <p:txBody>
          <a:bodyPr wrap="square">
            <a:spAutoFit/>
          </a:bodyPr>
          <a:lstStyle>
            <a:lvl1pPr marL="0" indent="0">
              <a:buNone/>
              <a:defRPr sz="1400" b="1" baseline="0">
                <a:solidFill>
                  <a:srgbClr val="1A2558"/>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3" name="Picture 22"/>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90470" y="5191050"/>
            <a:ext cx="702825" cy="702825"/>
          </a:xfrm>
          <a:prstGeom prst="rect">
            <a:avLst/>
          </a:prstGeom>
        </p:spPr>
      </p:pic>
      <p:sp>
        <p:nvSpPr>
          <p:cNvPr id="24" name="Content Placeholder 2"/>
          <p:cNvSpPr>
            <a:spLocks noGrp="1"/>
          </p:cNvSpPr>
          <p:nvPr>
            <p:ph idx="18"/>
          </p:nvPr>
        </p:nvSpPr>
        <p:spPr>
          <a:xfrm>
            <a:off x="1489660" y="55342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25" name="Content Placeholder 2"/>
          <p:cNvSpPr>
            <a:spLocks noGrp="1"/>
          </p:cNvSpPr>
          <p:nvPr>
            <p:ph idx="19"/>
          </p:nvPr>
        </p:nvSpPr>
        <p:spPr>
          <a:xfrm>
            <a:off x="1489660" y="6075773"/>
            <a:ext cx="2307920" cy="307777"/>
          </a:xfrm>
        </p:spPr>
        <p:txBody>
          <a:bodyPr wrap="square">
            <a:spAutoFit/>
          </a:bodyPr>
          <a:lstStyle>
            <a:lvl1pPr marL="0" indent="0">
              <a:buNone/>
              <a:defRPr sz="1400" b="1" baseline="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6" name="Picture 2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0470" y="6066499"/>
            <a:ext cx="702825" cy="702825"/>
          </a:xfrm>
          <a:prstGeom prst="rect">
            <a:avLst/>
          </a:prstGeom>
        </p:spPr>
      </p:pic>
      <p:sp>
        <p:nvSpPr>
          <p:cNvPr id="27" name="Content Placeholder 2"/>
          <p:cNvSpPr>
            <a:spLocks noGrp="1"/>
          </p:cNvSpPr>
          <p:nvPr>
            <p:ph idx="20"/>
          </p:nvPr>
        </p:nvSpPr>
        <p:spPr>
          <a:xfrm>
            <a:off x="1489660" y="6409686"/>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28" name="Content Placeholder 2"/>
          <p:cNvSpPr>
            <a:spLocks noGrp="1"/>
          </p:cNvSpPr>
          <p:nvPr>
            <p:ph idx="21"/>
          </p:nvPr>
        </p:nvSpPr>
        <p:spPr>
          <a:xfrm>
            <a:off x="1489660" y="6951220"/>
            <a:ext cx="2307920" cy="307777"/>
          </a:xfrm>
        </p:spPr>
        <p:txBody>
          <a:bodyPr wrap="square">
            <a:spAutoFit/>
          </a:bodyPr>
          <a:lstStyle>
            <a:lvl1pPr marL="0" indent="0">
              <a:buNone/>
              <a:defRPr sz="1400" b="1" baseline="0">
                <a:solidFill>
                  <a:srgbClr val="B9701A"/>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9" name="Picture 28"/>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690470" y="6941946"/>
            <a:ext cx="702825" cy="702825"/>
          </a:xfrm>
          <a:prstGeom prst="rect">
            <a:avLst/>
          </a:prstGeom>
        </p:spPr>
      </p:pic>
      <p:sp>
        <p:nvSpPr>
          <p:cNvPr id="30" name="Content Placeholder 2"/>
          <p:cNvSpPr>
            <a:spLocks noGrp="1"/>
          </p:cNvSpPr>
          <p:nvPr>
            <p:ph idx="22"/>
          </p:nvPr>
        </p:nvSpPr>
        <p:spPr>
          <a:xfrm>
            <a:off x="1489660" y="7285133"/>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32" name="Content Placeholder 2"/>
          <p:cNvSpPr>
            <a:spLocks noGrp="1"/>
          </p:cNvSpPr>
          <p:nvPr>
            <p:ph idx="23"/>
          </p:nvPr>
        </p:nvSpPr>
        <p:spPr>
          <a:xfrm>
            <a:off x="1489660" y="7880424"/>
            <a:ext cx="2307920" cy="307777"/>
          </a:xfrm>
        </p:spPr>
        <p:txBody>
          <a:bodyPr wrap="square">
            <a:spAutoFit/>
          </a:bodyPr>
          <a:lstStyle>
            <a:lvl1pPr marL="0" indent="0">
              <a:buNone/>
              <a:defRPr sz="1400" b="1" baseline="0">
                <a:solidFill>
                  <a:srgbClr val="566E1E"/>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33" name="Picture 32"/>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690470" y="7871150"/>
            <a:ext cx="702825" cy="702825"/>
          </a:xfrm>
          <a:prstGeom prst="rect">
            <a:avLst/>
          </a:prstGeom>
        </p:spPr>
      </p:pic>
      <p:sp>
        <p:nvSpPr>
          <p:cNvPr id="34" name="Content Placeholder 2"/>
          <p:cNvSpPr>
            <a:spLocks noGrp="1"/>
          </p:cNvSpPr>
          <p:nvPr>
            <p:ph idx="24"/>
          </p:nvPr>
        </p:nvSpPr>
        <p:spPr>
          <a:xfrm>
            <a:off x="1489660" y="82143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35" name="Content Placeholder 2"/>
          <p:cNvSpPr>
            <a:spLocks noGrp="1"/>
          </p:cNvSpPr>
          <p:nvPr>
            <p:ph idx="25"/>
          </p:nvPr>
        </p:nvSpPr>
        <p:spPr>
          <a:xfrm>
            <a:off x="4806374" y="4312546"/>
            <a:ext cx="2307920" cy="307777"/>
          </a:xfrm>
        </p:spPr>
        <p:txBody>
          <a:bodyPr wrap="square">
            <a:spAutoFit/>
          </a:bodyPr>
          <a:lstStyle>
            <a:lvl1pPr marL="0" indent="0">
              <a:buNone/>
              <a:defRPr sz="1400" b="1" baseline="0">
                <a:solidFill>
                  <a:srgbClr val="1A2558"/>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36" name="Picture 35"/>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957864" y="4303272"/>
            <a:ext cx="718172" cy="702825"/>
          </a:xfrm>
          <a:prstGeom prst="rect">
            <a:avLst/>
          </a:prstGeom>
        </p:spPr>
      </p:pic>
      <p:sp>
        <p:nvSpPr>
          <p:cNvPr id="37" name="Content Placeholder 2"/>
          <p:cNvSpPr>
            <a:spLocks noGrp="1"/>
          </p:cNvSpPr>
          <p:nvPr>
            <p:ph idx="26"/>
          </p:nvPr>
        </p:nvSpPr>
        <p:spPr>
          <a:xfrm>
            <a:off x="4806374" y="4646459"/>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38" name="Content Placeholder 2"/>
          <p:cNvSpPr>
            <a:spLocks noGrp="1"/>
          </p:cNvSpPr>
          <p:nvPr>
            <p:ph idx="27"/>
          </p:nvPr>
        </p:nvSpPr>
        <p:spPr>
          <a:xfrm>
            <a:off x="4806374" y="5200324"/>
            <a:ext cx="2307920" cy="307777"/>
          </a:xfrm>
        </p:spPr>
        <p:txBody>
          <a:bodyPr wrap="square">
            <a:spAutoFit/>
          </a:bodyPr>
          <a:lstStyle>
            <a:lvl1pPr marL="0" indent="0">
              <a:buNone/>
              <a:defRPr sz="1400" b="1" baseline="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39" name="Picture 38"/>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3957864" y="5191050"/>
            <a:ext cx="718172" cy="702825"/>
          </a:xfrm>
          <a:prstGeom prst="rect">
            <a:avLst/>
          </a:prstGeom>
        </p:spPr>
      </p:pic>
      <p:sp>
        <p:nvSpPr>
          <p:cNvPr id="40" name="Content Placeholder 2"/>
          <p:cNvSpPr>
            <a:spLocks noGrp="1"/>
          </p:cNvSpPr>
          <p:nvPr>
            <p:ph idx="28"/>
          </p:nvPr>
        </p:nvSpPr>
        <p:spPr>
          <a:xfrm>
            <a:off x="4806374" y="55342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41" name="Content Placeholder 2"/>
          <p:cNvSpPr>
            <a:spLocks noGrp="1"/>
          </p:cNvSpPr>
          <p:nvPr>
            <p:ph idx="29"/>
          </p:nvPr>
        </p:nvSpPr>
        <p:spPr>
          <a:xfrm>
            <a:off x="4806374" y="6075773"/>
            <a:ext cx="2307920" cy="307777"/>
          </a:xfrm>
        </p:spPr>
        <p:txBody>
          <a:bodyPr wrap="square">
            <a:spAutoFit/>
          </a:bodyPr>
          <a:lstStyle>
            <a:lvl1pPr marL="0" indent="0">
              <a:buNone/>
              <a:defRPr sz="1400" b="1" baseline="0">
                <a:solidFill>
                  <a:srgbClr val="99052D"/>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42" name="Picture 41"/>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3957864" y="6066499"/>
            <a:ext cx="718172" cy="702825"/>
          </a:xfrm>
          <a:prstGeom prst="rect">
            <a:avLst/>
          </a:prstGeom>
        </p:spPr>
      </p:pic>
      <p:sp>
        <p:nvSpPr>
          <p:cNvPr id="43" name="Content Placeholder 2"/>
          <p:cNvSpPr>
            <a:spLocks noGrp="1"/>
          </p:cNvSpPr>
          <p:nvPr>
            <p:ph idx="30"/>
          </p:nvPr>
        </p:nvSpPr>
        <p:spPr>
          <a:xfrm>
            <a:off x="4806374" y="6409686"/>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44" name="Content Placeholder 2"/>
          <p:cNvSpPr>
            <a:spLocks noGrp="1"/>
          </p:cNvSpPr>
          <p:nvPr>
            <p:ph idx="31"/>
          </p:nvPr>
        </p:nvSpPr>
        <p:spPr>
          <a:xfrm>
            <a:off x="4806374" y="6951220"/>
            <a:ext cx="2307920" cy="307777"/>
          </a:xfrm>
        </p:spPr>
        <p:txBody>
          <a:bodyPr wrap="square">
            <a:spAutoFit/>
          </a:bodyPr>
          <a:lstStyle>
            <a:lvl1pPr marL="0" indent="0">
              <a:buNone/>
              <a:defRPr sz="1400" b="1" baseline="0">
                <a:solidFill>
                  <a:srgbClr val="566E1E"/>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45" name="Picture 44"/>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3957864" y="6941946"/>
            <a:ext cx="718172" cy="702825"/>
          </a:xfrm>
          <a:prstGeom prst="rect">
            <a:avLst/>
          </a:prstGeom>
        </p:spPr>
      </p:pic>
      <p:sp>
        <p:nvSpPr>
          <p:cNvPr id="46" name="Content Placeholder 2"/>
          <p:cNvSpPr>
            <a:spLocks noGrp="1"/>
          </p:cNvSpPr>
          <p:nvPr>
            <p:ph idx="32"/>
          </p:nvPr>
        </p:nvSpPr>
        <p:spPr>
          <a:xfrm>
            <a:off x="4806374" y="7285133"/>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47" name="Content Placeholder 2"/>
          <p:cNvSpPr>
            <a:spLocks noGrp="1"/>
          </p:cNvSpPr>
          <p:nvPr>
            <p:ph idx="33"/>
          </p:nvPr>
        </p:nvSpPr>
        <p:spPr>
          <a:xfrm>
            <a:off x="4855694" y="9169564"/>
            <a:ext cx="2258600" cy="511353"/>
          </a:xfrm>
        </p:spPr>
        <p:txBody>
          <a:bodyPr wrap="square" anchor="b">
            <a:normAutofit/>
          </a:bodyPr>
          <a:lstStyle>
            <a:lvl1pPr marL="0" indent="0" algn="r">
              <a:buNone/>
              <a:defRPr sz="900" b="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Tree>
    <p:extLst>
      <p:ext uri="{BB962C8B-B14F-4D97-AF65-F5344CB8AC3E}">
        <p14:creationId xmlns:p14="http://schemas.microsoft.com/office/powerpoint/2010/main" val="4211392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
            <a:ext cx="7772400" cy="1368659"/>
          </a:xfrm>
          <a:solidFill>
            <a:srgbClr val="899E95"/>
          </a:solidFill>
        </p:spPr>
        <p:txBody>
          <a:bodyPr/>
          <a:lstStyle>
            <a:lvl1pPr>
              <a:defRPr>
                <a:solidFill>
                  <a:schemeClr val="bg1"/>
                </a:solidFill>
              </a:defRPr>
            </a:lvl1pPr>
          </a:lstStyle>
          <a:p>
            <a:r>
              <a:rPr lang="en-US" dirty="0"/>
              <a:t>State Name Here</a:t>
            </a:r>
          </a:p>
        </p:txBody>
      </p:sp>
      <p:sp>
        <p:nvSpPr>
          <p:cNvPr id="3" name="Content Placeholder 2"/>
          <p:cNvSpPr>
            <a:spLocks noGrp="1"/>
          </p:cNvSpPr>
          <p:nvPr>
            <p:ph idx="1"/>
          </p:nvPr>
        </p:nvSpPr>
        <p:spPr>
          <a:xfrm>
            <a:off x="690470" y="1656467"/>
            <a:ext cx="6423824" cy="400110"/>
          </a:xfrm>
        </p:spPr>
        <p:txBody>
          <a:bodyPr wrap="square">
            <a:spAutoFit/>
          </a:bodyPr>
          <a:lstStyle>
            <a:lvl1pPr marL="0" indent="0">
              <a:buNone/>
              <a:defRPr sz="2000">
                <a:solidFill>
                  <a:srgbClr val="899E95"/>
                </a:solidFill>
              </a:defRPr>
            </a:lvl1pPr>
            <a:lvl2pPr marL="457200" marR="0" indent="0" algn="l" defTabSz="457200" rtl="0" eaLnBrk="1" fontAlgn="auto" latinLnBrk="0" hangingPunct="1">
              <a:lnSpc>
                <a:spcPct val="100000"/>
              </a:lnSpc>
              <a:spcBef>
                <a:spcPct val="20000"/>
              </a:spcBef>
              <a:spcAft>
                <a:spcPts val="0"/>
              </a:spcAft>
              <a:buClrTx/>
              <a:buSzTx/>
              <a:buFont typeface="Arial"/>
              <a:buNone/>
              <a:tabLst/>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pic>
        <p:nvPicPr>
          <p:cNvPr id="8" name="Picture 7" descr="hexes-white.png"/>
          <p:cNvPicPr>
            <a:picLocks noChangeAspect="1"/>
          </p:cNvPicPr>
          <p:nvPr userDrawn="1"/>
        </p:nvPicPr>
        <p:blipFill rotWithShape="1">
          <a:blip r:embed="rId2">
            <a:extLst>
              <a:ext uri="{28A0092B-C50C-407E-A947-70E740481C1C}">
                <a14:useLocalDpi xmlns:a14="http://schemas.microsoft.com/office/drawing/2010/main" val="0"/>
              </a:ext>
            </a:extLst>
          </a:blip>
          <a:srcRect r="4593" b="33154"/>
          <a:stretch/>
        </p:blipFill>
        <p:spPr>
          <a:xfrm>
            <a:off x="4091249" y="-1"/>
            <a:ext cx="3681151" cy="1368658"/>
          </a:xfrm>
          <a:prstGeom prst="rect">
            <a:avLst/>
          </a:prstGeom>
        </p:spPr>
      </p:pic>
      <p:sp>
        <p:nvSpPr>
          <p:cNvPr id="11" name="Content Placeholder 2"/>
          <p:cNvSpPr>
            <a:spLocks noGrp="1"/>
          </p:cNvSpPr>
          <p:nvPr>
            <p:ph idx="12"/>
          </p:nvPr>
        </p:nvSpPr>
        <p:spPr>
          <a:xfrm>
            <a:off x="690470" y="2056577"/>
            <a:ext cx="6423824" cy="1778130"/>
          </a:xfrm>
        </p:spPr>
        <p:txBody>
          <a:bodyPr>
            <a:normAutofit/>
          </a:bodyPr>
          <a:lstStyle>
            <a:lvl1pPr marL="0" indent="0">
              <a:buNone/>
              <a:defRPr sz="1200">
                <a:solidFill>
                  <a:schemeClr val="tx1">
                    <a:lumMod val="75000"/>
                    <a:lumOff val="2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grpSp>
        <p:nvGrpSpPr>
          <p:cNvPr id="31" name="Group 30"/>
          <p:cNvGrpSpPr/>
          <p:nvPr userDrawn="1"/>
        </p:nvGrpSpPr>
        <p:grpSpPr>
          <a:xfrm>
            <a:off x="604164" y="9124383"/>
            <a:ext cx="3054704" cy="571924"/>
            <a:chOff x="542513" y="9062997"/>
            <a:chExt cx="3316717" cy="620980"/>
          </a:xfrm>
        </p:grpSpPr>
        <p:pic>
          <p:nvPicPr>
            <p:cNvPr id="14" name="Picture 13" descr="ACC_Logo_color.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2513" y="9112053"/>
              <a:ext cx="1146126" cy="571924"/>
            </a:xfrm>
            <a:prstGeom prst="rect">
              <a:avLst/>
            </a:prstGeom>
          </p:spPr>
        </p:pic>
        <p:pic>
          <p:nvPicPr>
            <p:cNvPr id="15" name="Picture 14" descr="RC-blue.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898243" y="9062997"/>
              <a:ext cx="1960987" cy="620979"/>
            </a:xfrm>
            <a:prstGeom prst="rect">
              <a:avLst/>
            </a:prstGeom>
          </p:spPr>
        </p:pic>
      </p:grpSp>
      <p:cxnSp>
        <p:nvCxnSpPr>
          <p:cNvPr id="17" name="Straight Connector 16"/>
          <p:cNvCxnSpPr/>
          <p:nvPr userDrawn="1"/>
        </p:nvCxnSpPr>
        <p:spPr>
          <a:xfrm>
            <a:off x="0" y="4007344"/>
            <a:ext cx="7772400" cy="0"/>
          </a:xfrm>
          <a:prstGeom prst="line">
            <a:avLst/>
          </a:prstGeom>
          <a:ln>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userDrawn="1"/>
        </p:nvCxnSpPr>
        <p:spPr>
          <a:xfrm>
            <a:off x="0" y="8845225"/>
            <a:ext cx="7772400" cy="0"/>
          </a:xfrm>
          <a:prstGeom prst="line">
            <a:avLst/>
          </a:prstGeom>
          <a:ln>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sp>
        <p:nvSpPr>
          <p:cNvPr id="19" name="Content Placeholder 2"/>
          <p:cNvSpPr>
            <a:spLocks noGrp="1"/>
          </p:cNvSpPr>
          <p:nvPr>
            <p:ph idx="15"/>
          </p:nvPr>
        </p:nvSpPr>
        <p:spPr>
          <a:xfrm>
            <a:off x="1489660" y="4312546"/>
            <a:ext cx="2307920" cy="307777"/>
          </a:xfrm>
        </p:spPr>
        <p:txBody>
          <a:bodyPr wrap="square">
            <a:spAutoFit/>
          </a:bodyPr>
          <a:lstStyle>
            <a:lvl1pPr marL="0" indent="0">
              <a:buNone/>
              <a:defRPr sz="1400" b="1" baseline="0">
                <a:solidFill>
                  <a:srgbClr val="AF1F1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0" name="Picture 19" descr="icon-factory.jp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90470" y="4303272"/>
            <a:ext cx="702825" cy="702825"/>
          </a:xfrm>
          <a:prstGeom prst="rect">
            <a:avLst/>
          </a:prstGeom>
        </p:spPr>
      </p:pic>
      <p:sp>
        <p:nvSpPr>
          <p:cNvPr id="21" name="Content Placeholder 2"/>
          <p:cNvSpPr>
            <a:spLocks noGrp="1"/>
          </p:cNvSpPr>
          <p:nvPr>
            <p:ph idx="16"/>
          </p:nvPr>
        </p:nvSpPr>
        <p:spPr>
          <a:xfrm>
            <a:off x="1489660" y="4743219"/>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22" name="Content Placeholder 2"/>
          <p:cNvSpPr>
            <a:spLocks noGrp="1"/>
          </p:cNvSpPr>
          <p:nvPr>
            <p:ph idx="17"/>
          </p:nvPr>
        </p:nvSpPr>
        <p:spPr>
          <a:xfrm>
            <a:off x="1489660" y="5200324"/>
            <a:ext cx="2307920" cy="307777"/>
          </a:xfrm>
        </p:spPr>
        <p:txBody>
          <a:bodyPr wrap="square">
            <a:spAutoFit/>
          </a:bodyPr>
          <a:lstStyle>
            <a:lvl1pPr marL="0" indent="0">
              <a:buNone/>
              <a:defRPr sz="1400" b="1" baseline="0">
                <a:solidFill>
                  <a:srgbClr val="1A2558"/>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3" name="Picture 22"/>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90470" y="5191050"/>
            <a:ext cx="702825" cy="702825"/>
          </a:xfrm>
          <a:prstGeom prst="rect">
            <a:avLst/>
          </a:prstGeom>
        </p:spPr>
      </p:pic>
      <p:sp>
        <p:nvSpPr>
          <p:cNvPr id="24" name="Content Placeholder 2"/>
          <p:cNvSpPr>
            <a:spLocks noGrp="1"/>
          </p:cNvSpPr>
          <p:nvPr>
            <p:ph idx="18"/>
          </p:nvPr>
        </p:nvSpPr>
        <p:spPr>
          <a:xfrm>
            <a:off x="1489660" y="563099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25" name="Content Placeholder 2"/>
          <p:cNvSpPr>
            <a:spLocks noGrp="1"/>
          </p:cNvSpPr>
          <p:nvPr>
            <p:ph idx="19"/>
          </p:nvPr>
        </p:nvSpPr>
        <p:spPr>
          <a:xfrm>
            <a:off x="1489660" y="6075773"/>
            <a:ext cx="2307920" cy="307777"/>
          </a:xfrm>
        </p:spPr>
        <p:txBody>
          <a:bodyPr wrap="square">
            <a:spAutoFit/>
          </a:bodyPr>
          <a:lstStyle>
            <a:lvl1pPr marL="0" indent="0">
              <a:buNone/>
              <a:defRPr sz="1400" b="1" baseline="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6" name="Picture 2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0470" y="6066499"/>
            <a:ext cx="702825" cy="702825"/>
          </a:xfrm>
          <a:prstGeom prst="rect">
            <a:avLst/>
          </a:prstGeom>
        </p:spPr>
      </p:pic>
      <p:sp>
        <p:nvSpPr>
          <p:cNvPr id="27" name="Content Placeholder 2"/>
          <p:cNvSpPr>
            <a:spLocks noGrp="1"/>
          </p:cNvSpPr>
          <p:nvPr>
            <p:ph idx="20"/>
          </p:nvPr>
        </p:nvSpPr>
        <p:spPr>
          <a:xfrm>
            <a:off x="1489660" y="6506446"/>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28" name="Content Placeholder 2"/>
          <p:cNvSpPr>
            <a:spLocks noGrp="1"/>
          </p:cNvSpPr>
          <p:nvPr>
            <p:ph idx="21"/>
          </p:nvPr>
        </p:nvSpPr>
        <p:spPr>
          <a:xfrm>
            <a:off x="1489660" y="6951220"/>
            <a:ext cx="2307920" cy="307777"/>
          </a:xfrm>
        </p:spPr>
        <p:txBody>
          <a:bodyPr wrap="square">
            <a:spAutoFit/>
          </a:bodyPr>
          <a:lstStyle>
            <a:lvl1pPr marL="0" indent="0">
              <a:buNone/>
              <a:defRPr sz="1400" b="1" baseline="0">
                <a:solidFill>
                  <a:srgbClr val="B9701A"/>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9" name="Picture 28"/>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690470" y="6941946"/>
            <a:ext cx="702825" cy="702825"/>
          </a:xfrm>
          <a:prstGeom prst="rect">
            <a:avLst/>
          </a:prstGeom>
        </p:spPr>
      </p:pic>
      <p:sp>
        <p:nvSpPr>
          <p:cNvPr id="30" name="Content Placeholder 2"/>
          <p:cNvSpPr>
            <a:spLocks noGrp="1"/>
          </p:cNvSpPr>
          <p:nvPr>
            <p:ph idx="22"/>
          </p:nvPr>
        </p:nvSpPr>
        <p:spPr>
          <a:xfrm>
            <a:off x="1489660" y="7381893"/>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32" name="Content Placeholder 2"/>
          <p:cNvSpPr>
            <a:spLocks noGrp="1"/>
          </p:cNvSpPr>
          <p:nvPr>
            <p:ph idx="23"/>
          </p:nvPr>
        </p:nvSpPr>
        <p:spPr>
          <a:xfrm>
            <a:off x="1489660" y="7880424"/>
            <a:ext cx="2307920" cy="307777"/>
          </a:xfrm>
        </p:spPr>
        <p:txBody>
          <a:bodyPr wrap="square">
            <a:spAutoFit/>
          </a:bodyPr>
          <a:lstStyle>
            <a:lvl1pPr marL="0" indent="0">
              <a:buNone/>
              <a:defRPr sz="1400" b="1" baseline="0">
                <a:solidFill>
                  <a:srgbClr val="566E1E"/>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33" name="Picture 32"/>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690470" y="7871150"/>
            <a:ext cx="702825" cy="702825"/>
          </a:xfrm>
          <a:prstGeom prst="rect">
            <a:avLst/>
          </a:prstGeom>
        </p:spPr>
      </p:pic>
      <p:sp>
        <p:nvSpPr>
          <p:cNvPr id="34" name="Content Placeholder 2"/>
          <p:cNvSpPr>
            <a:spLocks noGrp="1"/>
          </p:cNvSpPr>
          <p:nvPr>
            <p:ph idx="24"/>
          </p:nvPr>
        </p:nvSpPr>
        <p:spPr>
          <a:xfrm>
            <a:off x="1489660" y="831109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35" name="Content Placeholder 2"/>
          <p:cNvSpPr>
            <a:spLocks noGrp="1"/>
          </p:cNvSpPr>
          <p:nvPr>
            <p:ph idx="25"/>
          </p:nvPr>
        </p:nvSpPr>
        <p:spPr>
          <a:xfrm>
            <a:off x="4806374" y="4312546"/>
            <a:ext cx="2307920" cy="307777"/>
          </a:xfrm>
        </p:spPr>
        <p:txBody>
          <a:bodyPr wrap="square">
            <a:spAutoFit/>
          </a:bodyPr>
          <a:lstStyle>
            <a:lvl1pPr marL="0" indent="0">
              <a:buNone/>
              <a:defRPr sz="1400" b="1" baseline="0">
                <a:solidFill>
                  <a:srgbClr val="1A2558"/>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36" name="Picture 35"/>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957864" y="4303272"/>
            <a:ext cx="718172" cy="702825"/>
          </a:xfrm>
          <a:prstGeom prst="rect">
            <a:avLst/>
          </a:prstGeom>
        </p:spPr>
      </p:pic>
      <p:sp>
        <p:nvSpPr>
          <p:cNvPr id="37" name="Content Placeholder 2"/>
          <p:cNvSpPr>
            <a:spLocks noGrp="1"/>
          </p:cNvSpPr>
          <p:nvPr>
            <p:ph idx="26"/>
          </p:nvPr>
        </p:nvSpPr>
        <p:spPr>
          <a:xfrm>
            <a:off x="4806374" y="4743219"/>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38" name="Content Placeholder 2"/>
          <p:cNvSpPr>
            <a:spLocks noGrp="1"/>
          </p:cNvSpPr>
          <p:nvPr>
            <p:ph idx="27"/>
          </p:nvPr>
        </p:nvSpPr>
        <p:spPr>
          <a:xfrm>
            <a:off x="4806374" y="5200324"/>
            <a:ext cx="2307920" cy="307777"/>
          </a:xfrm>
        </p:spPr>
        <p:txBody>
          <a:bodyPr wrap="square">
            <a:spAutoFit/>
          </a:bodyPr>
          <a:lstStyle>
            <a:lvl1pPr marL="0" indent="0">
              <a:buNone/>
              <a:defRPr sz="1400" b="1" baseline="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39" name="Picture 38"/>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3957864" y="5191050"/>
            <a:ext cx="718172" cy="702825"/>
          </a:xfrm>
          <a:prstGeom prst="rect">
            <a:avLst/>
          </a:prstGeom>
        </p:spPr>
      </p:pic>
      <p:sp>
        <p:nvSpPr>
          <p:cNvPr id="40" name="Content Placeholder 2"/>
          <p:cNvSpPr>
            <a:spLocks noGrp="1"/>
          </p:cNvSpPr>
          <p:nvPr>
            <p:ph idx="28"/>
          </p:nvPr>
        </p:nvSpPr>
        <p:spPr>
          <a:xfrm>
            <a:off x="4806374" y="563099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41" name="Content Placeholder 2"/>
          <p:cNvSpPr>
            <a:spLocks noGrp="1"/>
          </p:cNvSpPr>
          <p:nvPr>
            <p:ph idx="29"/>
          </p:nvPr>
        </p:nvSpPr>
        <p:spPr>
          <a:xfrm>
            <a:off x="4806374" y="6075773"/>
            <a:ext cx="2307920" cy="307777"/>
          </a:xfrm>
        </p:spPr>
        <p:txBody>
          <a:bodyPr wrap="square">
            <a:spAutoFit/>
          </a:bodyPr>
          <a:lstStyle>
            <a:lvl1pPr marL="0" indent="0">
              <a:buNone/>
              <a:defRPr sz="1400" b="1" baseline="0">
                <a:solidFill>
                  <a:srgbClr val="99052D"/>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42" name="Picture 41"/>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3957864" y="6066499"/>
            <a:ext cx="718172" cy="702825"/>
          </a:xfrm>
          <a:prstGeom prst="rect">
            <a:avLst/>
          </a:prstGeom>
        </p:spPr>
      </p:pic>
      <p:sp>
        <p:nvSpPr>
          <p:cNvPr id="43" name="Content Placeholder 2"/>
          <p:cNvSpPr>
            <a:spLocks noGrp="1"/>
          </p:cNvSpPr>
          <p:nvPr>
            <p:ph idx="30"/>
          </p:nvPr>
        </p:nvSpPr>
        <p:spPr>
          <a:xfrm>
            <a:off x="4806374" y="6506446"/>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44" name="Content Placeholder 2"/>
          <p:cNvSpPr>
            <a:spLocks noGrp="1"/>
          </p:cNvSpPr>
          <p:nvPr>
            <p:ph idx="31"/>
          </p:nvPr>
        </p:nvSpPr>
        <p:spPr>
          <a:xfrm>
            <a:off x="4806374" y="6951220"/>
            <a:ext cx="2307920" cy="307777"/>
          </a:xfrm>
        </p:spPr>
        <p:txBody>
          <a:bodyPr wrap="square">
            <a:spAutoFit/>
          </a:bodyPr>
          <a:lstStyle>
            <a:lvl1pPr marL="0" indent="0">
              <a:buNone/>
              <a:defRPr sz="1400" b="1" baseline="0">
                <a:solidFill>
                  <a:srgbClr val="566E1E"/>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45" name="Picture 44"/>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3957864" y="6941946"/>
            <a:ext cx="718172" cy="702825"/>
          </a:xfrm>
          <a:prstGeom prst="rect">
            <a:avLst/>
          </a:prstGeom>
        </p:spPr>
      </p:pic>
      <p:sp>
        <p:nvSpPr>
          <p:cNvPr id="46" name="Content Placeholder 2"/>
          <p:cNvSpPr>
            <a:spLocks noGrp="1"/>
          </p:cNvSpPr>
          <p:nvPr>
            <p:ph idx="32"/>
          </p:nvPr>
        </p:nvSpPr>
        <p:spPr>
          <a:xfrm>
            <a:off x="4806374" y="7381893"/>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47" name="Content Placeholder 2"/>
          <p:cNvSpPr>
            <a:spLocks noGrp="1"/>
          </p:cNvSpPr>
          <p:nvPr>
            <p:ph idx="33"/>
          </p:nvPr>
        </p:nvSpPr>
        <p:spPr>
          <a:xfrm>
            <a:off x="4855694" y="9169564"/>
            <a:ext cx="2258600" cy="511353"/>
          </a:xfrm>
        </p:spPr>
        <p:txBody>
          <a:bodyPr wrap="square" anchor="b">
            <a:normAutofit/>
          </a:bodyPr>
          <a:lstStyle>
            <a:lvl1pPr marL="0" indent="0" algn="r">
              <a:buNone/>
              <a:defRPr sz="900" b="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Tree>
    <p:extLst>
      <p:ext uri="{BB962C8B-B14F-4D97-AF65-F5344CB8AC3E}">
        <p14:creationId xmlns:p14="http://schemas.microsoft.com/office/powerpoint/2010/main" val="5584580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
            <a:ext cx="7772400" cy="1368659"/>
          </a:xfrm>
          <a:solidFill>
            <a:srgbClr val="B9701A"/>
          </a:solidFill>
        </p:spPr>
        <p:txBody>
          <a:bodyPr/>
          <a:lstStyle>
            <a:lvl1pPr>
              <a:defRPr>
                <a:solidFill>
                  <a:schemeClr val="bg1"/>
                </a:solidFill>
              </a:defRPr>
            </a:lvl1pPr>
          </a:lstStyle>
          <a:p>
            <a:r>
              <a:rPr lang="en-US" dirty="0"/>
              <a:t>State Name Here</a:t>
            </a:r>
          </a:p>
        </p:txBody>
      </p:sp>
      <p:sp>
        <p:nvSpPr>
          <p:cNvPr id="3" name="Content Placeholder 2"/>
          <p:cNvSpPr>
            <a:spLocks noGrp="1"/>
          </p:cNvSpPr>
          <p:nvPr>
            <p:ph idx="1"/>
          </p:nvPr>
        </p:nvSpPr>
        <p:spPr>
          <a:xfrm>
            <a:off x="690470" y="1656467"/>
            <a:ext cx="6423824" cy="400110"/>
          </a:xfrm>
        </p:spPr>
        <p:txBody>
          <a:bodyPr wrap="square">
            <a:spAutoFit/>
          </a:bodyPr>
          <a:lstStyle>
            <a:lvl1pPr marL="0" indent="0">
              <a:buNone/>
              <a:defRPr sz="2000">
                <a:solidFill>
                  <a:srgbClr val="899E95"/>
                </a:solidFill>
              </a:defRPr>
            </a:lvl1pPr>
            <a:lvl2pPr marL="457200" marR="0" indent="0" algn="l" defTabSz="457200" rtl="0" eaLnBrk="1" fontAlgn="auto" latinLnBrk="0" hangingPunct="1">
              <a:lnSpc>
                <a:spcPct val="100000"/>
              </a:lnSpc>
              <a:spcBef>
                <a:spcPct val="20000"/>
              </a:spcBef>
              <a:spcAft>
                <a:spcPts val="0"/>
              </a:spcAft>
              <a:buClrTx/>
              <a:buSzTx/>
              <a:buFont typeface="Arial"/>
              <a:buNone/>
              <a:tabLst/>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pic>
        <p:nvPicPr>
          <p:cNvPr id="8" name="Picture 7" descr="hexes-white.png"/>
          <p:cNvPicPr>
            <a:picLocks noChangeAspect="1"/>
          </p:cNvPicPr>
          <p:nvPr userDrawn="1"/>
        </p:nvPicPr>
        <p:blipFill rotWithShape="1">
          <a:blip r:embed="rId2">
            <a:extLst>
              <a:ext uri="{28A0092B-C50C-407E-A947-70E740481C1C}">
                <a14:useLocalDpi xmlns:a14="http://schemas.microsoft.com/office/drawing/2010/main" val="0"/>
              </a:ext>
            </a:extLst>
          </a:blip>
          <a:srcRect r="4593" b="33154"/>
          <a:stretch/>
        </p:blipFill>
        <p:spPr>
          <a:xfrm>
            <a:off x="4091249" y="-1"/>
            <a:ext cx="3681151" cy="1368658"/>
          </a:xfrm>
          <a:prstGeom prst="rect">
            <a:avLst/>
          </a:prstGeom>
        </p:spPr>
      </p:pic>
      <p:sp>
        <p:nvSpPr>
          <p:cNvPr id="11" name="Content Placeholder 2"/>
          <p:cNvSpPr>
            <a:spLocks noGrp="1"/>
          </p:cNvSpPr>
          <p:nvPr>
            <p:ph idx="12"/>
          </p:nvPr>
        </p:nvSpPr>
        <p:spPr>
          <a:xfrm>
            <a:off x="690470" y="2056577"/>
            <a:ext cx="6423824" cy="1778130"/>
          </a:xfrm>
        </p:spPr>
        <p:txBody>
          <a:bodyPr>
            <a:normAutofit/>
          </a:bodyPr>
          <a:lstStyle>
            <a:lvl1pPr marL="0" indent="0">
              <a:buNone/>
              <a:defRPr sz="1200">
                <a:solidFill>
                  <a:schemeClr val="tx1">
                    <a:lumMod val="75000"/>
                    <a:lumOff val="2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grpSp>
        <p:nvGrpSpPr>
          <p:cNvPr id="31" name="Group 30"/>
          <p:cNvGrpSpPr/>
          <p:nvPr userDrawn="1"/>
        </p:nvGrpSpPr>
        <p:grpSpPr>
          <a:xfrm>
            <a:off x="604164" y="9124383"/>
            <a:ext cx="3054704" cy="571924"/>
            <a:chOff x="542513" y="9062997"/>
            <a:chExt cx="3316717" cy="620980"/>
          </a:xfrm>
        </p:grpSpPr>
        <p:pic>
          <p:nvPicPr>
            <p:cNvPr id="14" name="Picture 13" descr="ACC_Logo_color.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2513" y="9112053"/>
              <a:ext cx="1146126" cy="571924"/>
            </a:xfrm>
            <a:prstGeom prst="rect">
              <a:avLst/>
            </a:prstGeom>
          </p:spPr>
        </p:pic>
        <p:pic>
          <p:nvPicPr>
            <p:cNvPr id="15" name="Picture 14" descr="RC-blue.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898243" y="9062997"/>
              <a:ext cx="1960987" cy="620979"/>
            </a:xfrm>
            <a:prstGeom prst="rect">
              <a:avLst/>
            </a:prstGeom>
          </p:spPr>
        </p:pic>
      </p:grpSp>
      <p:cxnSp>
        <p:nvCxnSpPr>
          <p:cNvPr id="17" name="Straight Connector 16"/>
          <p:cNvCxnSpPr/>
          <p:nvPr userDrawn="1"/>
        </p:nvCxnSpPr>
        <p:spPr>
          <a:xfrm>
            <a:off x="0" y="4007344"/>
            <a:ext cx="7772400" cy="0"/>
          </a:xfrm>
          <a:prstGeom prst="line">
            <a:avLst/>
          </a:prstGeom>
          <a:ln>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userDrawn="1"/>
        </p:nvCxnSpPr>
        <p:spPr>
          <a:xfrm>
            <a:off x="0" y="8845225"/>
            <a:ext cx="7772400" cy="0"/>
          </a:xfrm>
          <a:prstGeom prst="line">
            <a:avLst/>
          </a:prstGeom>
          <a:ln>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sp>
        <p:nvSpPr>
          <p:cNvPr id="19" name="Content Placeholder 2"/>
          <p:cNvSpPr>
            <a:spLocks noGrp="1"/>
          </p:cNvSpPr>
          <p:nvPr>
            <p:ph idx="15"/>
          </p:nvPr>
        </p:nvSpPr>
        <p:spPr>
          <a:xfrm>
            <a:off x="1489660" y="4312546"/>
            <a:ext cx="2307920" cy="307777"/>
          </a:xfrm>
        </p:spPr>
        <p:txBody>
          <a:bodyPr wrap="square">
            <a:spAutoFit/>
          </a:bodyPr>
          <a:lstStyle>
            <a:lvl1pPr marL="0" indent="0">
              <a:buNone/>
              <a:defRPr sz="1400" b="1" baseline="0">
                <a:solidFill>
                  <a:srgbClr val="AF1F1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0" name="Picture 19" descr="icon-factory.jp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90470" y="4303272"/>
            <a:ext cx="702825" cy="702825"/>
          </a:xfrm>
          <a:prstGeom prst="rect">
            <a:avLst/>
          </a:prstGeom>
        </p:spPr>
      </p:pic>
      <p:sp>
        <p:nvSpPr>
          <p:cNvPr id="21" name="Content Placeholder 2"/>
          <p:cNvSpPr>
            <a:spLocks noGrp="1"/>
          </p:cNvSpPr>
          <p:nvPr>
            <p:ph idx="16"/>
          </p:nvPr>
        </p:nvSpPr>
        <p:spPr>
          <a:xfrm>
            <a:off x="1489660" y="4646459"/>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22" name="Content Placeholder 2"/>
          <p:cNvSpPr>
            <a:spLocks noGrp="1"/>
          </p:cNvSpPr>
          <p:nvPr>
            <p:ph idx="17"/>
          </p:nvPr>
        </p:nvSpPr>
        <p:spPr>
          <a:xfrm>
            <a:off x="1489660" y="5200324"/>
            <a:ext cx="2307920" cy="307777"/>
          </a:xfrm>
        </p:spPr>
        <p:txBody>
          <a:bodyPr wrap="square">
            <a:spAutoFit/>
          </a:bodyPr>
          <a:lstStyle>
            <a:lvl1pPr marL="0" indent="0">
              <a:buNone/>
              <a:defRPr sz="1400" b="1" baseline="0">
                <a:solidFill>
                  <a:srgbClr val="1A2558"/>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3" name="Picture 22"/>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90470" y="5191050"/>
            <a:ext cx="702825" cy="702825"/>
          </a:xfrm>
          <a:prstGeom prst="rect">
            <a:avLst/>
          </a:prstGeom>
        </p:spPr>
      </p:pic>
      <p:sp>
        <p:nvSpPr>
          <p:cNvPr id="24" name="Content Placeholder 2"/>
          <p:cNvSpPr>
            <a:spLocks noGrp="1"/>
          </p:cNvSpPr>
          <p:nvPr>
            <p:ph idx="18"/>
          </p:nvPr>
        </p:nvSpPr>
        <p:spPr>
          <a:xfrm>
            <a:off x="1489660" y="55342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25" name="Content Placeholder 2"/>
          <p:cNvSpPr>
            <a:spLocks noGrp="1"/>
          </p:cNvSpPr>
          <p:nvPr>
            <p:ph idx="19"/>
          </p:nvPr>
        </p:nvSpPr>
        <p:spPr>
          <a:xfrm>
            <a:off x="1489660" y="6075773"/>
            <a:ext cx="2307920" cy="307777"/>
          </a:xfrm>
        </p:spPr>
        <p:txBody>
          <a:bodyPr wrap="square">
            <a:spAutoFit/>
          </a:bodyPr>
          <a:lstStyle>
            <a:lvl1pPr marL="0" indent="0">
              <a:buNone/>
              <a:defRPr sz="1400" b="1" baseline="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6" name="Picture 2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0470" y="6066499"/>
            <a:ext cx="702825" cy="702825"/>
          </a:xfrm>
          <a:prstGeom prst="rect">
            <a:avLst/>
          </a:prstGeom>
        </p:spPr>
      </p:pic>
      <p:sp>
        <p:nvSpPr>
          <p:cNvPr id="27" name="Content Placeholder 2"/>
          <p:cNvSpPr>
            <a:spLocks noGrp="1"/>
          </p:cNvSpPr>
          <p:nvPr>
            <p:ph idx="20"/>
          </p:nvPr>
        </p:nvSpPr>
        <p:spPr>
          <a:xfrm>
            <a:off x="1489660" y="6409686"/>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28" name="Content Placeholder 2"/>
          <p:cNvSpPr>
            <a:spLocks noGrp="1"/>
          </p:cNvSpPr>
          <p:nvPr>
            <p:ph idx="21"/>
          </p:nvPr>
        </p:nvSpPr>
        <p:spPr>
          <a:xfrm>
            <a:off x="1489660" y="6951220"/>
            <a:ext cx="2307920" cy="307777"/>
          </a:xfrm>
        </p:spPr>
        <p:txBody>
          <a:bodyPr wrap="square">
            <a:spAutoFit/>
          </a:bodyPr>
          <a:lstStyle>
            <a:lvl1pPr marL="0" indent="0">
              <a:buNone/>
              <a:defRPr sz="1400" b="1" baseline="0">
                <a:solidFill>
                  <a:srgbClr val="B9701A"/>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9" name="Picture 28"/>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690470" y="6941946"/>
            <a:ext cx="702825" cy="702825"/>
          </a:xfrm>
          <a:prstGeom prst="rect">
            <a:avLst/>
          </a:prstGeom>
        </p:spPr>
      </p:pic>
      <p:sp>
        <p:nvSpPr>
          <p:cNvPr id="30" name="Content Placeholder 2"/>
          <p:cNvSpPr>
            <a:spLocks noGrp="1"/>
          </p:cNvSpPr>
          <p:nvPr>
            <p:ph idx="22"/>
          </p:nvPr>
        </p:nvSpPr>
        <p:spPr>
          <a:xfrm>
            <a:off x="1489660" y="7285133"/>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32" name="Content Placeholder 2"/>
          <p:cNvSpPr>
            <a:spLocks noGrp="1"/>
          </p:cNvSpPr>
          <p:nvPr>
            <p:ph idx="23"/>
          </p:nvPr>
        </p:nvSpPr>
        <p:spPr>
          <a:xfrm>
            <a:off x="1489660" y="7880424"/>
            <a:ext cx="2307920" cy="307777"/>
          </a:xfrm>
        </p:spPr>
        <p:txBody>
          <a:bodyPr wrap="square">
            <a:spAutoFit/>
          </a:bodyPr>
          <a:lstStyle>
            <a:lvl1pPr marL="0" indent="0">
              <a:buNone/>
              <a:defRPr sz="1400" b="1" baseline="0">
                <a:solidFill>
                  <a:srgbClr val="566E1E"/>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33" name="Picture 32"/>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690470" y="7871150"/>
            <a:ext cx="702825" cy="702825"/>
          </a:xfrm>
          <a:prstGeom prst="rect">
            <a:avLst/>
          </a:prstGeom>
        </p:spPr>
      </p:pic>
      <p:sp>
        <p:nvSpPr>
          <p:cNvPr id="34" name="Content Placeholder 2"/>
          <p:cNvSpPr>
            <a:spLocks noGrp="1"/>
          </p:cNvSpPr>
          <p:nvPr>
            <p:ph idx="24"/>
          </p:nvPr>
        </p:nvSpPr>
        <p:spPr>
          <a:xfrm>
            <a:off x="1489660" y="82143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35" name="Content Placeholder 2"/>
          <p:cNvSpPr>
            <a:spLocks noGrp="1"/>
          </p:cNvSpPr>
          <p:nvPr>
            <p:ph idx="25"/>
          </p:nvPr>
        </p:nvSpPr>
        <p:spPr>
          <a:xfrm>
            <a:off x="4806374" y="4312546"/>
            <a:ext cx="2307920" cy="307777"/>
          </a:xfrm>
        </p:spPr>
        <p:txBody>
          <a:bodyPr wrap="square">
            <a:spAutoFit/>
          </a:bodyPr>
          <a:lstStyle>
            <a:lvl1pPr marL="0" indent="0">
              <a:buNone/>
              <a:defRPr sz="1400" b="1" baseline="0">
                <a:solidFill>
                  <a:srgbClr val="1A2558"/>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36" name="Picture 35"/>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957864" y="4303272"/>
            <a:ext cx="718172" cy="702825"/>
          </a:xfrm>
          <a:prstGeom prst="rect">
            <a:avLst/>
          </a:prstGeom>
        </p:spPr>
      </p:pic>
      <p:sp>
        <p:nvSpPr>
          <p:cNvPr id="37" name="Content Placeholder 2"/>
          <p:cNvSpPr>
            <a:spLocks noGrp="1"/>
          </p:cNvSpPr>
          <p:nvPr>
            <p:ph idx="26"/>
          </p:nvPr>
        </p:nvSpPr>
        <p:spPr>
          <a:xfrm>
            <a:off x="4806374" y="4646459"/>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38" name="Content Placeholder 2"/>
          <p:cNvSpPr>
            <a:spLocks noGrp="1"/>
          </p:cNvSpPr>
          <p:nvPr>
            <p:ph idx="27"/>
          </p:nvPr>
        </p:nvSpPr>
        <p:spPr>
          <a:xfrm>
            <a:off x="4806374" y="5200324"/>
            <a:ext cx="2307920" cy="307777"/>
          </a:xfrm>
        </p:spPr>
        <p:txBody>
          <a:bodyPr wrap="square">
            <a:spAutoFit/>
          </a:bodyPr>
          <a:lstStyle>
            <a:lvl1pPr marL="0" indent="0">
              <a:buNone/>
              <a:defRPr sz="1400" b="1" baseline="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39" name="Picture 38"/>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3957864" y="5191050"/>
            <a:ext cx="718172" cy="702825"/>
          </a:xfrm>
          <a:prstGeom prst="rect">
            <a:avLst/>
          </a:prstGeom>
        </p:spPr>
      </p:pic>
      <p:sp>
        <p:nvSpPr>
          <p:cNvPr id="40" name="Content Placeholder 2"/>
          <p:cNvSpPr>
            <a:spLocks noGrp="1"/>
          </p:cNvSpPr>
          <p:nvPr>
            <p:ph idx="28"/>
          </p:nvPr>
        </p:nvSpPr>
        <p:spPr>
          <a:xfrm>
            <a:off x="4806374" y="55342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41" name="Content Placeholder 2"/>
          <p:cNvSpPr>
            <a:spLocks noGrp="1"/>
          </p:cNvSpPr>
          <p:nvPr>
            <p:ph idx="29"/>
          </p:nvPr>
        </p:nvSpPr>
        <p:spPr>
          <a:xfrm>
            <a:off x="4806374" y="6075773"/>
            <a:ext cx="2307920" cy="307777"/>
          </a:xfrm>
        </p:spPr>
        <p:txBody>
          <a:bodyPr wrap="square">
            <a:spAutoFit/>
          </a:bodyPr>
          <a:lstStyle>
            <a:lvl1pPr marL="0" indent="0">
              <a:buNone/>
              <a:defRPr sz="1400" b="1" baseline="0">
                <a:solidFill>
                  <a:srgbClr val="99052D"/>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42" name="Picture 41"/>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3957864" y="6066499"/>
            <a:ext cx="718172" cy="702825"/>
          </a:xfrm>
          <a:prstGeom prst="rect">
            <a:avLst/>
          </a:prstGeom>
        </p:spPr>
      </p:pic>
      <p:sp>
        <p:nvSpPr>
          <p:cNvPr id="43" name="Content Placeholder 2"/>
          <p:cNvSpPr>
            <a:spLocks noGrp="1"/>
          </p:cNvSpPr>
          <p:nvPr>
            <p:ph idx="30"/>
          </p:nvPr>
        </p:nvSpPr>
        <p:spPr>
          <a:xfrm>
            <a:off x="4806374" y="6409686"/>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44" name="Content Placeholder 2"/>
          <p:cNvSpPr>
            <a:spLocks noGrp="1"/>
          </p:cNvSpPr>
          <p:nvPr>
            <p:ph idx="31"/>
          </p:nvPr>
        </p:nvSpPr>
        <p:spPr>
          <a:xfrm>
            <a:off x="4806374" y="6951220"/>
            <a:ext cx="2307920" cy="307777"/>
          </a:xfrm>
        </p:spPr>
        <p:txBody>
          <a:bodyPr wrap="square">
            <a:spAutoFit/>
          </a:bodyPr>
          <a:lstStyle>
            <a:lvl1pPr marL="0" indent="0">
              <a:buNone/>
              <a:defRPr sz="1400" b="1" baseline="0">
                <a:solidFill>
                  <a:srgbClr val="566E1E"/>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45" name="Picture 44"/>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3957864" y="6941946"/>
            <a:ext cx="718172" cy="702825"/>
          </a:xfrm>
          <a:prstGeom prst="rect">
            <a:avLst/>
          </a:prstGeom>
        </p:spPr>
      </p:pic>
      <p:sp>
        <p:nvSpPr>
          <p:cNvPr id="46" name="Content Placeholder 2"/>
          <p:cNvSpPr>
            <a:spLocks noGrp="1"/>
          </p:cNvSpPr>
          <p:nvPr>
            <p:ph idx="32"/>
          </p:nvPr>
        </p:nvSpPr>
        <p:spPr>
          <a:xfrm>
            <a:off x="4806374" y="7285133"/>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47" name="Content Placeholder 2"/>
          <p:cNvSpPr>
            <a:spLocks noGrp="1"/>
          </p:cNvSpPr>
          <p:nvPr>
            <p:ph idx="33"/>
          </p:nvPr>
        </p:nvSpPr>
        <p:spPr>
          <a:xfrm>
            <a:off x="4855694" y="9169564"/>
            <a:ext cx="2258600" cy="511353"/>
          </a:xfrm>
        </p:spPr>
        <p:txBody>
          <a:bodyPr wrap="square" anchor="b">
            <a:normAutofit/>
          </a:bodyPr>
          <a:lstStyle>
            <a:lvl1pPr marL="0" indent="0" algn="r">
              <a:buNone/>
              <a:defRPr sz="900" b="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Tree>
    <p:extLst>
      <p:ext uri="{BB962C8B-B14F-4D97-AF65-F5344CB8AC3E}">
        <p14:creationId xmlns:p14="http://schemas.microsoft.com/office/powerpoint/2010/main" val="29268011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
            <a:ext cx="7772400" cy="1368659"/>
          </a:xfrm>
          <a:solidFill>
            <a:srgbClr val="AF1F12"/>
          </a:solidFill>
        </p:spPr>
        <p:txBody>
          <a:bodyPr/>
          <a:lstStyle>
            <a:lvl1pPr>
              <a:defRPr>
                <a:solidFill>
                  <a:schemeClr val="bg1"/>
                </a:solidFill>
              </a:defRPr>
            </a:lvl1pPr>
          </a:lstStyle>
          <a:p>
            <a:r>
              <a:rPr lang="en-US" dirty="0"/>
              <a:t>State Name Here</a:t>
            </a:r>
          </a:p>
        </p:txBody>
      </p:sp>
      <p:sp>
        <p:nvSpPr>
          <p:cNvPr id="3" name="Content Placeholder 2"/>
          <p:cNvSpPr>
            <a:spLocks noGrp="1"/>
          </p:cNvSpPr>
          <p:nvPr>
            <p:ph idx="1"/>
          </p:nvPr>
        </p:nvSpPr>
        <p:spPr>
          <a:xfrm>
            <a:off x="690470" y="1656467"/>
            <a:ext cx="6423824" cy="400110"/>
          </a:xfrm>
        </p:spPr>
        <p:txBody>
          <a:bodyPr wrap="square">
            <a:spAutoFit/>
          </a:bodyPr>
          <a:lstStyle>
            <a:lvl1pPr marL="0" indent="0">
              <a:buNone/>
              <a:defRPr sz="2000">
                <a:solidFill>
                  <a:srgbClr val="899E95"/>
                </a:solidFill>
              </a:defRPr>
            </a:lvl1pPr>
            <a:lvl2pPr marL="457200" marR="0" indent="0" algn="l" defTabSz="457200" rtl="0" eaLnBrk="1" fontAlgn="auto" latinLnBrk="0" hangingPunct="1">
              <a:lnSpc>
                <a:spcPct val="100000"/>
              </a:lnSpc>
              <a:spcBef>
                <a:spcPct val="20000"/>
              </a:spcBef>
              <a:spcAft>
                <a:spcPts val="0"/>
              </a:spcAft>
              <a:buClrTx/>
              <a:buSzTx/>
              <a:buFont typeface="Arial"/>
              <a:buNone/>
              <a:tabLst/>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pic>
        <p:nvPicPr>
          <p:cNvPr id="8" name="Picture 7" descr="hexes-white.png"/>
          <p:cNvPicPr>
            <a:picLocks noChangeAspect="1"/>
          </p:cNvPicPr>
          <p:nvPr userDrawn="1"/>
        </p:nvPicPr>
        <p:blipFill rotWithShape="1">
          <a:blip r:embed="rId2">
            <a:extLst>
              <a:ext uri="{28A0092B-C50C-407E-A947-70E740481C1C}">
                <a14:useLocalDpi xmlns:a14="http://schemas.microsoft.com/office/drawing/2010/main" val="0"/>
              </a:ext>
            </a:extLst>
          </a:blip>
          <a:srcRect r="4593" b="33154"/>
          <a:stretch/>
        </p:blipFill>
        <p:spPr>
          <a:xfrm>
            <a:off x="4091249" y="-1"/>
            <a:ext cx="3681151" cy="1368658"/>
          </a:xfrm>
          <a:prstGeom prst="rect">
            <a:avLst/>
          </a:prstGeom>
        </p:spPr>
      </p:pic>
      <p:sp>
        <p:nvSpPr>
          <p:cNvPr id="11" name="Content Placeholder 2"/>
          <p:cNvSpPr>
            <a:spLocks noGrp="1"/>
          </p:cNvSpPr>
          <p:nvPr>
            <p:ph idx="12"/>
          </p:nvPr>
        </p:nvSpPr>
        <p:spPr>
          <a:xfrm>
            <a:off x="690470" y="2056577"/>
            <a:ext cx="6423824" cy="1778130"/>
          </a:xfrm>
        </p:spPr>
        <p:txBody>
          <a:bodyPr>
            <a:normAutofit/>
          </a:bodyPr>
          <a:lstStyle>
            <a:lvl1pPr marL="0" indent="0">
              <a:buNone/>
              <a:defRPr sz="1200">
                <a:solidFill>
                  <a:schemeClr val="tx1">
                    <a:lumMod val="75000"/>
                    <a:lumOff val="2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grpSp>
        <p:nvGrpSpPr>
          <p:cNvPr id="31" name="Group 30"/>
          <p:cNvGrpSpPr/>
          <p:nvPr userDrawn="1"/>
        </p:nvGrpSpPr>
        <p:grpSpPr>
          <a:xfrm>
            <a:off x="604164" y="9124383"/>
            <a:ext cx="3054704" cy="571924"/>
            <a:chOff x="542513" y="9062997"/>
            <a:chExt cx="3316717" cy="620980"/>
          </a:xfrm>
        </p:grpSpPr>
        <p:pic>
          <p:nvPicPr>
            <p:cNvPr id="14" name="Picture 13" descr="ACC_Logo_color.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2513" y="9112053"/>
              <a:ext cx="1146126" cy="571924"/>
            </a:xfrm>
            <a:prstGeom prst="rect">
              <a:avLst/>
            </a:prstGeom>
          </p:spPr>
        </p:pic>
        <p:pic>
          <p:nvPicPr>
            <p:cNvPr id="15" name="Picture 14" descr="RC-blue.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898243" y="9062997"/>
              <a:ext cx="1960987" cy="620979"/>
            </a:xfrm>
            <a:prstGeom prst="rect">
              <a:avLst/>
            </a:prstGeom>
          </p:spPr>
        </p:pic>
      </p:grpSp>
      <p:cxnSp>
        <p:nvCxnSpPr>
          <p:cNvPr id="17" name="Straight Connector 16"/>
          <p:cNvCxnSpPr/>
          <p:nvPr userDrawn="1"/>
        </p:nvCxnSpPr>
        <p:spPr>
          <a:xfrm>
            <a:off x="0" y="4007344"/>
            <a:ext cx="7772400" cy="0"/>
          </a:xfrm>
          <a:prstGeom prst="line">
            <a:avLst/>
          </a:prstGeom>
          <a:ln>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userDrawn="1"/>
        </p:nvCxnSpPr>
        <p:spPr>
          <a:xfrm>
            <a:off x="0" y="8845225"/>
            <a:ext cx="7772400" cy="0"/>
          </a:xfrm>
          <a:prstGeom prst="line">
            <a:avLst/>
          </a:prstGeom>
          <a:ln>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sp>
        <p:nvSpPr>
          <p:cNvPr id="19" name="Content Placeholder 2"/>
          <p:cNvSpPr>
            <a:spLocks noGrp="1"/>
          </p:cNvSpPr>
          <p:nvPr>
            <p:ph idx="15"/>
          </p:nvPr>
        </p:nvSpPr>
        <p:spPr>
          <a:xfrm>
            <a:off x="1489660" y="4312546"/>
            <a:ext cx="2307920" cy="307777"/>
          </a:xfrm>
        </p:spPr>
        <p:txBody>
          <a:bodyPr wrap="square">
            <a:spAutoFit/>
          </a:bodyPr>
          <a:lstStyle>
            <a:lvl1pPr marL="0" indent="0">
              <a:buNone/>
              <a:defRPr sz="1400" b="1" baseline="0">
                <a:solidFill>
                  <a:srgbClr val="AF1F1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0" name="Picture 19" descr="icon-factory.jp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90470" y="4303272"/>
            <a:ext cx="702825" cy="702825"/>
          </a:xfrm>
          <a:prstGeom prst="rect">
            <a:avLst/>
          </a:prstGeom>
        </p:spPr>
      </p:pic>
      <p:sp>
        <p:nvSpPr>
          <p:cNvPr id="21" name="Content Placeholder 2"/>
          <p:cNvSpPr>
            <a:spLocks noGrp="1"/>
          </p:cNvSpPr>
          <p:nvPr>
            <p:ph idx="16"/>
          </p:nvPr>
        </p:nvSpPr>
        <p:spPr>
          <a:xfrm>
            <a:off x="1489660" y="4646459"/>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22" name="Content Placeholder 2"/>
          <p:cNvSpPr>
            <a:spLocks noGrp="1"/>
          </p:cNvSpPr>
          <p:nvPr>
            <p:ph idx="17"/>
          </p:nvPr>
        </p:nvSpPr>
        <p:spPr>
          <a:xfrm>
            <a:off x="1489660" y="5200324"/>
            <a:ext cx="2307920" cy="307777"/>
          </a:xfrm>
        </p:spPr>
        <p:txBody>
          <a:bodyPr wrap="square">
            <a:spAutoFit/>
          </a:bodyPr>
          <a:lstStyle>
            <a:lvl1pPr marL="0" indent="0">
              <a:buNone/>
              <a:defRPr sz="1400" b="1" baseline="0">
                <a:solidFill>
                  <a:srgbClr val="1A2558"/>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3" name="Picture 22"/>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90470" y="5191050"/>
            <a:ext cx="702825" cy="702825"/>
          </a:xfrm>
          <a:prstGeom prst="rect">
            <a:avLst/>
          </a:prstGeom>
        </p:spPr>
      </p:pic>
      <p:sp>
        <p:nvSpPr>
          <p:cNvPr id="24" name="Content Placeholder 2"/>
          <p:cNvSpPr>
            <a:spLocks noGrp="1"/>
          </p:cNvSpPr>
          <p:nvPr>
            <p:ph idx="18"/>
          </p:nvPr>
        </p:nvSpPr>
        <p:spPr>
          <a:xfrm>
            <a:off x="1489660" y="55342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25" name="Content Placeholder 2"/>
          <p:cNvSpPr>
            <a:spLocks noGrp="1"/>
          </p:cNvSpPr>
          <p:nvPr>
            <p:ph idx="19"/>
          </p:nvPr>
        </p:nvSpPr>
        <p:spPr>
          <a:xfrm>
            <a:off x="1489660" y="6075773"/>
            <a:ext cx="2307920" cy="307777"/>
          </a:xfrm>
        </p:spPr>
        <p:txBody>
          <a:bodyPr wrap="square">
            <a:spAutoFit/>
          </a:bodyPr>
          <a:lstStyle>
            <a:lvl1pPr marL="0" indent="0">
              <a:buNone/>
              <a:defRPr sz="1400" b="1" baseline="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6" name="Picture 2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0470" y="6066499"/>
            <a:ext cx="702825" cy="702825"/>
          </a:xfrm>
          <a:prstGeom prst="rect">
            <a:avLst/>
          </a:prstGeom>
        </p:spPr>
      </p:pic>
      <p:sp>
        <p:nvSpPr>
          <p:cNvPr id="27" name="Content Placeholder 2"/>
          <p:cNvSpPr>
            <a:spLocks noGrp="1"/>
          </p:cNvSpPr>
          <p:nvPr>
            <p:ph idx="20"/>
          </p:nvPr>
        </p:nvSpPr>
        <p:spPr>
          <a:xfrm>
            <a:off x="1489660" y="6409686"/>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28" name="Content Placeholder 2"/>
          <p:cNvSpPr>
            <a:spLocks noGrp="1"/>
          </p:cNvSpPr>
          <p:nvPr>
            <p:ph idx="21"/>
          </p:nvPr>
        </p:nvSpPr>
        <p:spPr>
          <a:xfrm>
            <a:off x="1489660" y="6951220"/>
            <a:ext cx="2307920" cy="307777"/>
          </a:xfrm>
        </p:spPr>
        <p:txBody>
          <a:bodyPr wrap="square">
            <a:spAutoFit/>
          </a:bodyPr>
          <a:lstStyle>
            <a:lvl1pPr marL="0" indent="0">
              <a:buNone/>
              <a:defRPr sz="1400" b="1" baseline="0">
                <a:solidFill>
                  <a:srgbClr val="B9701A"/>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9" name="Picture 28"/>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690470" y="6941946"/>
            <a:ext cx="702825" cy="702825"/>
          </a:xfrm>
          <a:prstGeom prst="rect">
            <a:avLst/>
          </a:prstGeom>
        </p:spPr>
      </p:pic>
      <p:sp>
        <p:nvSpPr>
          <p:cNvPr id="30" name="Content Placeholder 2"/>
          <p:cNvSpPr>
            <a:spLocks noGrp="1"/>
          </p:cNvSpPr>
          <p:nvPr>
            <p:ph idx="22"/>
          </p:nvPr>
        </p:nvSpPr>
        <p:spPr>
          <a:xfrm>
            <a:off x="1489660" y="7285133"/>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32" name="Content Placeholder 2"/>
          <p:cNvSpPr>
            <a:spLocks noGrp="1"/>
          </p:cNvSpPr>
          <p:nvPr>
            <p:ph idx="23"/>
          </p:nvPr>
        </p:nvSpPr>
        <p:spPr>
          <a:xfrm>
            <a:off x="1489660" y="7880424"/>
            <a:ext cx="2307920" cy="307777"/>
          </a:xfrm>
        </p:spPr>
        <p:txBody>
          <a:bodyPr wrap="square">
            <a:spAutoFit/>
          </a:bodyPr>
          <a:lstStyle>
            <a:lvl1pPr marL="0" indent="0">
              <a:buNone/>
              <a:defRPr sz="1400" b="1" baseline="0">
                <a:solidFill>
                  <a:srgbClr val="566E1E"/>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33" name="Picture 32"/>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690470" y="7871150"/>
            <a:ext cx="702825" cy="702825"/>
          </a:xfrm>
          <a:prstGeom prst="rect">
            <a:avLst/>
          </a:prstGeom>
        </p:spPr>
      </p:pic>
      <p:sp>
        <p:nvSpPr>
          <p:cNvPr id="34" name="Content Placeholder 2"/>
          <p:cNvSpPr>
            <a:spLocks noGrp="1"/>
          </p:cNvSpPr>
          <p:nvPr>
            <p:ph idx="24"/>
          </p:nvPr>
        </p:nvSpPr>
        <p:spPr>
          <a:xfrm>
            <a:off x="1489660" y="82143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35" name="Content Placeholder 2"/>
          <p:cNvSpPr>
            <a:spLocks noGrp="1"/>
          </p:cNvSpPr>
          <p:nvPr>
            <p:ph idx="25"/>
          </p:nvPr>
        </p:nvSpPr>
        <p:spPr>
          <a:xfrm>
            <a:off x="4806374" y="4312546"/>
            <a:ext cx="2307920" cy="307777"/>
          </a:xfrm>
        </p:spPr>
        <p:txBody>
          <a:bodyPr wrap="square">
            <a:spAutoFit/>
          </a:bodyPr>
          <a:lstStyle>
            <a:lvl1pPr marL="0" indent="0">
              <a:buNone/>
              <a:defRPr sz="1400" b="1" baseline="0">
                <a:solidFill>
                  <a:srgbClr val="1A2558"/>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36" name="Picture 35"/>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957864" y="4303272"/>
            <a:ext cx="718172" cy="702825"/>
          </a:xfrm>
          <a:prstGeom prst="rect">
            <a:avLst/>
          </a:prstGeom>
        </p:spPr>
      </p:pic>
      <p:sp>
        <p:nvSpPr>
          <p:cNvPr id="37" name="Content Placeholder 2"/>
          <p:cNvSpPr>
            <a:spLocks noGrp="1"/>
          </p:cNvSpPr>
          <p:nvPr>
            <p:ph idx="26"/>
          </p:nvPr>
        </p:nvSpPr>
        <p:spPr>
          <a:xfrm>
            <a:off x="4806374" y="4646459"/>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38" name="Content Placeholder 2"/>
          <p:cNvSpPr>
            <a:spLocks noGrp="1"/>
          </p:cNvSpPr>
          <p:nvPr>
            <p:ph idx="27"/>
          </p:nvPr>
        </p:nvSpPr>
        <p:spPr>
          <a:xfrm>
            <a:off x="4806374" y="5200324"/>
            <a:ext cx="2307920" cy="307777"/>
          </a:xfrm>
        </p:spPr>
        <p:txBody>
          <a:bodyPr wrap="square">
            <a:spAutoFit/>
          </a:bodyPr>
          <a:lstStyle>
            <a:lvl1pPr marL="0" indent="0">
              <a:buNone/>
              <a:defRPr sz="1400" b="1" baseline="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39" name="Picture 38"/>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3957864" y="5191050"/>
            <a:ext cx="718172" cy="702825"/>
          </a:xfrm>
          <a:prstGeom prst="rect">
            <a:avLst/>
          </a:prstGeom>
        </p:spPr>
      </p:pic>
      <p:sp>
        <p:nvSpPr>
          <p:cNvPr id="40" name="Content Placeholder 2"/>
          <p:cNvSpPr>
            <a:spLocks noGrp="1"/>
          </p:cNvSpPr>
          <p:nvPr>
            <p:ph idx="28"/>
          </p:nvPr>
        </p:nvSpPr>
        <p:spPr>
          <a:xfrm>
            <a:off x="4806374" y="55342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41" name="Content Placeholder 2"/>
          <p:cNvSpPr>
            <a:spLocks noGrp="1"/>
          </p:cNvSpPr>
          <p:nvPr>
            <p:ph idx="29"/>
          </p:nvPr>
        </p:nvSpPr>
        <p:spPr>
          <a:xfrm>
            <a:off x="4806374" y="6075773"/>
            <a:ext cx="2307920" cy="307777"/>
          </a:xfrm>
        </p:spPr>
        <p:txBody>
          <a:bodyPr wrap="square">
            <a:spAutoFit/>
          </a:bodyPr>
          <a:lstStyle>
            <a:lvl1pPr marL="0" indent="0">
              <a:buNone/>
              <a:defRPr sz="1400" b="1" baseline="0">
                <a:solidFill>
                  <a:srgbClr val="99052D"/>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42" name="Picture 41"/>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3957864" y="6066499"/>
            <a:ext cx="718172" cy="702825"/>
          </a:xfrm>
          <a:prstGeom prst="rect">
            <a:avLst/>
          </a:prstGeom>
        </p:spPr>
      </p:pic>
      <p:sp>
        <p:nvSpPr>
          <p:cNvPr id="43" name="Content Placeholder 2"/>
          <p:cNvSpPr>
            <a:spLocks noGrp="1"/>
          </p:cNvSpPr>
          <p:nvPr>
            <p:ph idx="30"/>
          </p:nvPr>
        </p:nvSpPr>
        <p:spPr>
          <a:xfrm>
            <a:off x="4806374" y="6409686"/>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44" name="Content Placeholder 2"/>
          <p:cNvSpPr>
            <a:spLocks noGrp="1"/>
          </p:cNvSpPr>
          <p:nvPr>
            <p:ph idx="31"/>
          </p:nvPr>
        </p:nvSpPr>
        <p:spPr>
          <a:xfrm>
            <a:off x="4806374" y="6951220"/>
            <a:ext cx="2307920" cy="307777"/>
          </a:xfrm>
        </p:spPr>
        <p:txBody>
          <a:bodyPr wrap="square">
            <a:spAutoFit/>
          </a:bodyPr>
          <a:lstStyle>
            <a:lvl1pPr marL="0" indent="0">
              <a:buNone/>
              <a:defRPr sz="1400" b="1" baseline="0">
                <a:solidFill>
                  <a:srgbClr val="566E1E"/>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45" name="Picture 44"/>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3957864" y="6941946"/>
            <a:ext cx="718172" cy="702825"/>
          </a:xfrm>
          <a:prstGeom prst="rect">
            <a:avLst/>
          </a:prstGeom>
        </p:spPr>
      </p:pic>
      <p:sp>
        <p:nvSpPr>
          <p:cNvPr id="46" name="Content Placeholder 2"/>
          <p:cNvSpPr>
            <a:spLocks noGrp="1"/>
          </p:cNvSpPr>
          <p:nvPr>
            <p:ph idx="32"/>
          </p:nvPr>
        </p:nvSpPr>
        <p:spPr>
          <a:xfrm>
            <a:off x="4806374" y="7285133"/>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47" name="Content Placeholder 2"/>
          <p:cNvSpPr>
            <a:spLocks noGrp="1"/>
          </p:cNvSpPr>
          <p:nvPr>
            <p:ph idx="33"/>
          </p:nvPr>
        </p:nvSpPr>
        <p:spPr>
          <a:xfrm>
            <a:off x="4855694" y="9169564"/>
            <a:ext cx="2258600" cy="511353"/>
          </a:xfrm>
        </p:spPr>
        <p:txBody>
          <a:bodyPr wrap="square" anchor="b">
            <a:normAutofit/>
          </a:bodyPr>
          <a:lstStyle>
            <a:lvl1pPr marL="0" indent="0" algn="r">
              <a:buNone/>
              <a:defRPr sz="900" b="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Tree>
    <p:extLst>
      <p:ext uri="{BB962C8B-B14F-4D97-AF65-F5344CB8AC3E}">
        <p14:creationId xmlns:p14="http://schemas.microsoft.com/office/powerpoint/2010/main" val="18908381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
            <a:ext cx="7772400" cy="1368659"/>
          </a:xfrm>
          <a:solidFill>
            <a:srgbClr val="566E1E"/>
          </a:solidFill>
        </p:spPr>
        <p:txBody>
          <a:bodyPr/>
          <a:lstStyle>
            <a:lvl1pPr>
              <a:defRPr>
                <a:solidFill>
                  <a:schemeClr val="bg1"/>
                </a:solidFill>
              </a:defRPr>
            </a:lvl1pPr>
          </a:lstStyle>
          <a:p>
            <a:r>
              <a:rPr lang="en-US" dirty="0"/>
              <a:t>State Name Here</a:t>
            </a:r>
          </a:p>
        </p:txBody>
      </p:sp>
      <p:sp>
        <p:nvSpPr>
          <p:cNvPr id="3" name="Content Placeholder 2"/>
          <p:cNvSpPr>
            <a:spLocks noGrp="1"/>
          </p:cNvSpPr>
          <p:nvPr>
            <p:ph idx="1"/>
          </p:nvPr>
        </p:nvSpPr>
        <p:spPr>
          <a:xfrm>
            <a:off x="690470" y="1656467"/>
            <a:ext cx="6423824" cy="400110"/>
          </a:xfrm>
        </p:spPr>
        <p:txBody>
          <a:bodyPr wrap="square">
            <a:spAutoFit/>
          </a:bodyPr>
          <a:lstStyle>
            <a:lvl1pPr marL="0" indent="0">
              <a:buNone/>
              <a:defRPr sz="2000">
                <a:solidFill>
                  <a:srgbClr val="899E95"/>
                </a:solidFill>
              </a:defRPr>
            </a:lvl1pPr>
            <a:lvl2pPr marL="457200" marR="0" indent="0" algn="l" defTabSz="457200" rtl="0" eaLnBrk="1" fontAlgn="auto" latinLnBrk="0" hangingPunct="1">
              <a:lnSpc>
                <a:spcPct val="100000"/>
              </a:lnSpc>
              <a:spcBef>
                <a:spcPct val="20000"/>
              </a:spcBef>
              <a:spcAft>
                <a:spcPts val="0"/>
              </a:spcAft>
              <a:buClrTx/>
              <a:buSzTx/>
              <a:buFont typeface="Arial"/>
              <a:buNone/>
              <a:tabLst/>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pic>
        <p:nvPicPr>
          <p:cNvPr id="8" name="Picture 7" descr="hexes-white.png"/>
          <p:cNvPicPr>
            <a:picLocks noChangeAspect="1"/>
          </p:cNvPicPr>
          <p:nvPr userDrawn="1"/>
        </p:nvPicPr>
        <p:blipFill rotWithShape="1">
          <a:blip r:embed="rId2">
            <a:extLst>
              <a:ext uri="{28A0092B-C50C-407E-A947-70E740481C1C}">
                <a14:useLocalDpi xmlns:a14="http://schemas.microsoft.com/office/drawing/2010/main" val="0"/>
              </a:ext>
            </a:extLst>
          </a:blip>
          <a:srcRect r="4593" b="33154"/>
          <a:stretch/>
        </p:blipFill>
        <p:spPr>
          <a:xfrm>
            <a:off x="4091249" y="-1"/>
            <a:ext cx="3681151" cy="1368658"/>
          </a:xfrm>
          <a:prstGeom prst="rect">
            <a:avLst/>
          </a:prstGeom>
        </p:spPr>
      </p:pic>
      <p:sp>
        <p:nvSpPr>
          <p:cNvPr id="11" name="Content Placeholder 2"/>
          <p:cNvSpPr>
            <a:spLocks noGrp="1"/>
          </p:cNvSpPr>
          <p:nvPr>
            <p:ph idx="12"/>
          </p:nvPr>
        </p:nvSpPr>
        <p:spPr>
          <a:xfrm>
            <a:off x="690470" y="2056577"/>
            <a:ext cx="6423824" cy="1778130"/>
          </a:xfrm>
        </p:spPr>
        <p:txBody>
          <a:bodyPr>
            <a:normAutofit/>
          </a:bodyPr>
          <a:lstStyle>
            <a:lvl1pPr marL="0" indent="0">
              <a:buNone/>
              <a:defRPr sz="1200">
                <a:solidFill>
                  <a:schemeClr val="tx1">
                    <a:lumMod val="75000"/>
                    <a:lumOff val="2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grpSp>
        <p:nvGrpSpPr>
          <p:cNvPr id="31" name="Group 30"/>
          <p:cNvGrpSpPr/>
          <p:nvPr userDrawn="1"/>
        </p:nvGrpSpPr>
        <p:grpSpPr>
          <a:xfrm>
            <a:off x="604164" y="9124383"/>
            <a:ext cx="3054704" cy="571924"/>
            <a:chOff x="542513" y="9062997"/>
            <a:chExt cx="3316717" cy="620980"/>
          </a:xfrm>
        </p:grpSpPr>
        <p:pic>
          <p:nvPicPr>
            <p:cNvPr id="14" name="Picture 13" descr="ACC_Logo_color.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2513" y="9112053"/>
              <a:ext cx="1146126" cy="571924"/>
            </a:xfrm>
            <a:prstGeom prst="rect">
              <a:avLst/>
            </a:prstGeom>
          </p:spPr>
        </p:pic>
        <p:pic>
          <p:nvPicPr>
            <p:cNvPr id="15" name="Picture 14" descr="RC-blue.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898243" y="9062997"/>
              <a:ext cx="1960987" cy="620979"/>
            </a:xfrm>
            <a:prstGeom prst="rect">
              <a:avLst/>
            </a:prstGeom>
          </p:spPr>
        </p:pic>
      </p:grpSp>
      <p:cxnSp>
        <p:nvCxnSpPr>
          <p:cNvPr id="17" name="Straight Connector 16"/>
          <p:cNvCxnSpPr/>
          <p:nvPr userDrawn="1"/>
        </p:nvCxnSpPr>
        <p:spPr>
          <a:xfrm>
            <a:off x="0" y="4007344"/>
            <a:ext cx="7772400" cy="0"/>
          </a:xfrm>
          <a:prstGeom prst="line">
            <a:avLst/>
          </a:prstGeom>
          <a:ln>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userDrawn="1"/>
        </p:nvCxnSpPr>
        <p:spPr>
          <a:xfrm>
            <a:off x="0" y="8845225"/>
            <a:ext cx="7772400" cy="0"/>
          </a:xfrm>
          <a:prstGeom prst="line">
            <a:avLst/>
          </a:prstGeom>
          <a:ln>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sp>
        <p:nvSpPr>
          <p:cNvPr id="19" name="Content Placeholder 2"/>
          <p:cNvSpPr>
            <a:spLocks noGrp="1"/>
          </p:cNvSpPr>
          <p:nvPr>
            <p:ph idx="15"/>
          </p:nvPr>
        </p:nvSpPr>
        <p:spPr>
          <a:xfrm>
            <a:off x="1489660" y="4312546"/>
            <a:ext cx="2307920" cy="307777"/>
          </a:xfrm>
        </p:spPr>
        <p:txBody>
          <a:bodyPr wrap="square">
            <a:spAutoFit/>
          </a:bodyPr>
          <a:lstStyle>
            <a:lvl1pPr marL="0" indent="0">
              <a:buNone/>
              <a:defRPr sz="1400" b="1" baseline="0">
                <a:solidFill>
                  <a:srgbClr val="AF1F1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0" name="Picture 19" descr="icon-factory.jp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90470" y="4303272"/>
            <a:ext cx="702825" cy="702825"/>
          </a:xfrm>
          <a:prstGeom prst="rect">
            <a:avLst/>
          </a:prstGeom>
        </p:spPr>
      </p:pic>
      <p:sp>
        <p:nvSpPr>
          <p:cNvPr id="21" name="Content Placeholder 2"/>
          <p:cNvSpPr>
            <a:spLocks noGrp="1"/>
          </p:cNvSpPr>
          <p:nvPr>
            <p:ph idx="16"/>
          </p:nvPr>
        </p:nvSpPr>
        <p:spPr>
          <a:xfrm>
            <a:off x="1489660" y="4646459"/>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22" name="Content Placeholder 2"/>
          <p:cNvSpPr>
            <a:spLocks noGrp="1"/>
          </p:cNvSpPr>
          <p:nvPr>
            <p:ph idx="17"/>
          </p:nvPr>
        </p:nvSpPr>
        <p:spPr>
          <a:xfrm>
            <a:off x="1489660" y="5200324"/>
            <a:ext cx="2307920" cy="307777"/>
          </a:xfrm>
        </p:spPr>
        <p:txBody>
          <a:bodyPr wrap="square">
            <a:spAutoFit/>
          </a:bodyPr>
          <a:lstStyle>
            <a:lvl1pPr marL="0" indent="0">
              <a:buNone/>
              <a:defRPr sz="1400" b="1" baseline="0">
                <a:solidFill>
                  <a:srgbClr val="1A2558"/>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3" name="Picture 22"/>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90470" y="5191050"/>
            <a:ext cx="702825" cy="702825"/>
          </a:xfrm>
          <a:prstGeom prst="rect">
            <a:avLst/>
          </a:prstGeom>
        </p:spPr>
      </p:pic>
      <p:sp>
        <p:nvSpPr>
          <p:cNvPr id="24" name="Content Placeholder 2"/>
          <p:cNvSpPr>
            <a:spLocks noGrp="1"/>
          </p:cNvSpPr>
          <p:nvPr>
            <p:ph idx="18"/>
          </p:nvPr>
        </p:nvSpPr>
        <p:spPr>
          <a:xfrm>
            <a:off x="1489660" y="55342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25" name="Content Placeholder 2"/>
          <p:cNvSpPr>
            <a:spLocks noGrp="1"/>
          </p:cNvSpPr>
          <p:nvPr>
            <p:ph idx="19"/>
          </p:nvPr>
        </p:nvSpPr>
        <p:spPr>
          <a:xfrm>
            <a:off x="1489660" y="6075773"/>
            <a:ext cx="2307920" cy="307777"/>
          </a:xfrm>
        </p:spPr>
        <p:txBody>
          <a:bodyPr wrap="square">
            <a:spAutoFit/>
          </a:bodyPr>
          <a:lstStyle>
            <a:lvl1pPr marL="0" indent="0">
              <a:buNone/>
              <a:defRPr sz="1400" b="1" baseline="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6" name="Picture 2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0470" y="6066499"/>
            <a:ext cx="702825" cy="702825"/>
          </a:xfrm>
          <a:prstGeom prst="rect">
            <a:avLst/>
          </a:prstGeom>
        </p:spPr>
      </p:pic>
      <p:sp>
        <p:nvSpPr>
          <p:cNvPr id="27" name="Content Placeholder 2"/>
          <p:cNvSpPr>
            <a:spLocks noGrp="1"/>
          </p:cNvSpPr>
          <p:nvPr>
            <p:ph idx="20"/>
          </p:nvPr>
        </p:nvSpPr>
        <p:spPr>
          <a:xfrm>
            <a:off x="1489660" y="6409686"/>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28" name="Content Placeholder 2"/>
          <p:cNvSpPr>
            <a:spLocks noGrp="1"/>
          </p:cNvSpPr>
          <p:nvPr>
            <p:ph idx="21"/>
          </p:nvPr>
        </p:nvSpPr>
        <p:spPr>
          <a:xfrm>
            <a:off x="1489660" y="6951220"/>
            <a:ext cx="2307920" cy="307777"/>
          </a:xfrm>
        </p:spPr>
        <p:txBody>
          <a:bodyPr wrap="square">
            <a:spAutoFit/>
          </a:bodyPr>
          <a:lstStyle>
            <a:lvl1pPr marL="0" indent="0">
              <a:buNone/>
              <a:defRPr sz="1400" b="1" baseline="0">
                <a:solidFill>
                  <a:srgbClr val="B9701A"/>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9" name="Picture 28"/>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690470" y="6941946"/>
            <a:ext cx="702825" cy="702825"/>
          </a:xfrm>
          <a:prstGeom prst="rect">
            <a:avLst/>
          </a:prstGeom>
        </p:spPr>
      </p:pic>
      <p:sp>
        <p:nvSpPr>
          <p:cNvPr id="30" name="Content Placeholder 2"/>
          <p:cNvSpPr>
            <a:spLocks noGrp="1"/>
          </p:cNvSpPr>
          <p:nvPr>
            <p:ph idx="22"/>
          </p:nvPr>
        </p:nvSpPr>
        <p:spPr>
          <a:xfrm>
            <a:off x="1489660" y="7285133"/>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32" name="Content Placeholder 2"/>
          <p:cNvSpPr>
            <a:spLocks noGrp="1"/>
          </p:cNvSpPr>
          <p:nvPr>
            <p:ph idx="23"/>
          </p:nvPr>
        </p:nvSpPr>
        <p:spPr>
          <a:xfrm>
            <a:off x="1489660" y="7880424"/>
            <a:ext cx="2307920" cy="307777"/>
          </a:xfrm>
        </p:spPr>
        <p:txBody>
          <a:bodyPr wrap="square">
            <a:spAutoFit/>
          </a:bodyPr>
          <a:lstStyle>
            <a:lvl1pPr marL="0" indent="0">
              <a:buNone/>
              <a:defRPr sz="1400" b="1" baseline="0">
                <a:solidFill>
                  <a:srgbClr val="566E1E"/>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33" name="Picture 32"/>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690470" y="7871150"/>
            <a:ext cx="702825" cy="702825"/>
          </a:xfrm>
          <a:prstGeom prst="rect">
            <a:avLst/>
          </a:prstGeom>
        </p:spPr>
      </p:pic>
      <p:sp>
        <p:nvSpPr>
          <p:cNvPr id="34" name="Content Placeholder 2"/>
          <p:cNvSpPr>
            <a:spLocks noGrp="1"/>
          </p:cNvSpPr>
          <p:nvPr>
            <p:ph idx="24"/>
          </p:nvPr>
        </p:nvSpPr>
        <p:spPr>
          <a:xfrm>
            <a:off x="1489660" y="82143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35" name="Content Placeholder 2"/>
          <p:cNvSpPr>
            <a:spLocks noGrp="1"/>
          </p:cNvSpPr>
          <p:nvPr>
            <p:ph idx="25"/>
          </p:nvPr>
        </p:nvSpPr>
        <p:spPr>
          <a:xfrm>
            <a:off x="4806374" y="4312546"/>
            <a:ext cx="2307920" cy="307777"/>
          </a:xfrm>
        </p:spPr>
        <p:txBody>
          <a:bodyPr wrap="square">
            <a:spAutoFit/>
          </a:bodyPr>
          <a:lstStyle>
            <a:lvl1pPr marL="0" indent="0">
              <a:buNone/>
              <a:defRPr sz="1400" b="1" baseline="0">
                <a:solidFill>
                  <a:srgbClr val="1A2558"/>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36" name="Picture 35"/>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957864" y="4303272"/>
            <a:ext cx="718172" cy="702825"/>
          </a:xfrm>
          <a:prstGeom prst="rect">
            <a:avLst/>
          </a:prstGeom>
        </p:spPr>
      </p:pic>
      <p:sp>
        <p:nvSpPr>
          <p:cNvPr id="37" name="Content Placeholder 2"/>
          <p:cNvSpPr>
            <a:spLocks noGrp="1"/>
          </p:cNvSpPr>
          <p:nvPr>
            <p:ph idx="26"/>
          </p:nvPr>
        </p:nvSpPr>
        <p:spPr>
          <a:xfrm>
            <a:off x="4806374" y="4646459"/>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38" name="Content Placeholder 2"/>
          <p:cNvSpPr>
            <a:spLocks noGrp="1"/>
          </p:cNvSpPr>
          <p:nvPr>
            <p:ph idx="27"/>
          </p:nvPr>
        </p:nvSpPr>
        <p:spPr>
          <a:xfrm>
            <a:off x="4806374" y="5200324"/>
            <a:ext cx="2307920" cy="307777"/>
          </a:xfrm>
        </p:spPr>
        <p:txBody>
          <a:bodyPr wrap="square">
            <a:spAutoFit/>
          </a:bodyPr>
          <a:lstStyle>
            <a:lvl1pPr marL="0" indent="0">
              <a:buNone/>
              <a:defRPr sz="1400" b="1" baseline="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39" name="Picture 38"/>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3957864" y="5191050"/>
            <a:ext cx="718172" cy="702825"/>
          </a:xfrm>
          <a:prstGeom prst="rect">
            <a:avLst/>
          </a:prstGeom>
        </p:spPr>
      </p:pic>
      <p:sp>
        <p:nvSpPr>
          <p:cNvPr id="40" name="Content Placeholder 2"/>
          <p:cNvSpPr>
            <a:spLocks noGrp="1"/>
          </p:cNvSpPr>
          <p:nvPr>
            <p:ph idx="28"/>
          </p:nvPr>
        </p:nvSpPr>
        <p:spPr>
          <a:xfrm>
            <a:off x="4806374" y="55342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41" name="Content Placeholder 2"/>
          <p:cNvSpPr>
            <a:spLocks noGrp="1"/>
          </p:cNvSpPr>
          <p:nvPr>
            <p:ph idx="29"/>
          </p:nvPr>
        </p:nvSpPr>
        <p:spPr>
          <a:xfrm>
            <a:off x="4806374" y="6075773"/>
            <a:ext cx="2307920" cy="307777"/>
          </a:xfrm>
        </p:spPr>
        <p:txBody>
          <a:bodyPr wrap="square">
            <a:spAutoFit/>
          </a:bodyPr>
          <a:lstStyle>
            <a:lvl1pPr marL="0" indent="0">
              <a:buNone/>
              <a:defRPr sz="1400" b="1" baseline="0">
                <a:solidFill>
                  <a:srgbClr val="99052D"/>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42" name="Picture 41"/>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3957864" y="6066499"/>
            <a:ext cx="718172" cy="702825"/>
          </a:xfrm>
          <a:prstGeom prst="rect">
            <a:avLst/>
          </a:prstGeom>
        </p:spPr>
      </p:pic>
      <p:sp>
        <p:nvSpPr>
          <p:cNvPr id="43" name="Content Placeholder 2"/>
          <p:cNvSpPr>
            <a:spLocks noGrp="1"/>
          </p:cNvSpPr>
          <p:nvPr>
            <p:ph idx="30"/>
          </p:nvPr>
        </p:nvSpPr>
        <p:spPr>
          <a:xfrm>
            <a:off x="4806374" y="6409686"/>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44" name="Content Placeholder 2"/>
          <p:cNvSpPr>
            <a:spLocks noGrp="1"/>
          </p:cNvSpPr>
          <p:nvPr>
            <p:ph idx="31"/>
          </p:nvPr>
        </p:nvSpPr>
        <p:spPr>
          <a:xfrm>
            <a:off x="4806374" y="6951220"/>
            <a:ext cx="2307920" cy="307777"/>
          </a:xfrm>
        </p:spPr>
        <p:txBody>
          <a:bodyPr wrap="square">
            <a:spAutoFit/>
          </a:bodyPr>
          <a:lstStyle>
            <a:lvl1pPr marL="0" indent="0">
              <a:buNone/>
              <a:defRPr sz="1400" b="1" baseline="0">
                <a:solidFill>
                  <a:srgbClr val="566E1E"/>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45" name="Picture 44"/>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3957864" y="6941946"/>
            <a:ext cx="718172" cy="702825"/>
          </a:xfrm>
          <a:prstGeom prst="rect">
            <a:avLst/>
          </a:prstGeom>
        </p:spPr>
      </p:pic>
      <p:sp>
        <p:nvSpPr>
          <p:cNvPr id="46" name="Content Placeholder 2"/>
          <p:cNvSpPr>
            <a:spLocks noGrp="1"/>
          </p:cNvSpPr>
          <p:nvPr>
            <p:ph idx="32"/>
          </p:nvPr>
        </p:nvSpPr>
        <p:spPr>
          <a:xfrm>
            <a:off x="4806374" y="7285133"/>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47" name="Content Placeholder 2"/>
          <p:cNvSpPr>
            <a:spLocks noGrp="1"/>
          </p:cNvSpPr>
          <p:nvPr>
            <p:ph idx="33"/>
          </p:nvPr>
        </p:nvSpPr>
        <p:spPr>
          <a:xfrm>
            <a:off x="4855694" y="9169564"/>
            <a:ext cx="2258600" cy="511353"/>
          </a:xfrm>
        </p:spPr>
        <p:txBody>
          <a:bodyPr wrap="square" anchor="b">
            <a:normAutofit/>
          </a:bodyPr>
          <a:lstStyle>
            <a:lvl1pPr marL="0" indent="0" algn="r">
              <a:buNone/>
              <a:defRPr sz="900" b="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Tree>
    <p:extLst>
      <p:ext uri="{BB962C8B-B14F-4D97-AF65-F5344CB8AC3E}">
        <p14:creationId xmlns:p14="http://schemas.microsoft.com/office/powerpoint/2010/main" val="39010124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
            <a:ext cx="7772400" cy="1368659"/>
          </a:xfrm>
          <a:solidFill>
            <a:srgbClr val="9B144F"/>
          </a:solidFill>
        </p:spPr>
        <p:txBody>
          <a:bodyPr/>
          <a:lstStyle>
            <a:lvl1pPr>
              <a:defRPr>
                <a:solidFill>
                  <a:schemeClr val="bg1"/>
                </a:solidFill>
              </a:defRPr>
            </a:lvl1pPr>
          </a:lstStyle>
          <a:p>
            <a:r>
              <a:rPr lang="en-US" dirty="0"/>
              <a:t>State Name Here</a:t>
            </a:r>
          </a:p>
        </p:txBody>
      </p:sp>
      <p:sp>
        <p:nvSpPr>
          <p:cNvPr id="3" name="Content Placeholder 2"/>
          <p:cNvSpPr>
            <a:spLocks noGrp="1"/>
          </p:cNvSpPr>
          <p:nvPr>
            <p:ph idx="1"/>
          </p:nvPr>
        </p:nvSpPr>
        <p:spPr>
          <a:xfrm>
            <a:off x="690470" y="1656467"/>
            <a:ext cx="6423824" cy="400110"/>
          </a:xfrm>
        </p:spPr>
        <p:txBody>
          <a:bodyPr wrap="square">
            <a:spAutoFit/>
          </a:bodyPr>
          <a:lstStyle>
            <a:lvl1pPr marL="0" indent="0">
              <a:buNone/>
              <a:defRPr sz="2000">
                <a:solidFill>
                  <a:srgbClr val="899E95"/>
                </a:solidFill>
              </a:defRPr>
            </a:lvl1pPr>
            <a:lvl2pPr marL="457200" marR="0" indent="0" algn="l" defTabSz="457200" rtl="0" eaLnBrk="1" fontAlgn="auto" latinLnBrk="0" hangingPunct="1">
              <a:lnSpc>
                <a:spcPct val="100000"/>
              </a:lnSpc>
              <a:spcBef>
                <a:spcPct val="20000"/>
              </a:spcBef>
              <a:spcAft>
                <a:spcPts val="0"/>
              </a:spcAft>
              <a:buClrTx/>
              <a:buSzTx/>
              <a:buFont typeface="Arial"/>
              <a:buNone/>
              <a:tabLst/>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pic>
        <p:nvPicPr>
          <p:cNvPr id="8" name="Picture 7" descr="hexes-white.png"/>
          <p:cNvPicPr>
            <a:picLocks noChangeAspect="1"/>
          </p:cNvPicPr>
          <p:nvPr userDrawn="1"/>
        </p:nvPicPr>
        <p:blipFill rotWithShape="1">
          <a:blip r:embed="rId2">
            <a:extLst>
              <a:ext uri="{28A0092B-C50C-407E-A947-70E740481C1C}">
                <a14:useLocalDpi xmlns:a14="http://schemas.microsoft.com/office/drawing/2010/main" val="0"/>
              </a:ext>
            </a:extLst>
          </a:blip>
          <a:srcRect r="4593" b="33154"/>
          <a:stretch/>
        </p:blipFill>
        <p:spPr>
          <a:xfrm>
            <a:off x="4091249" y="-1"/>
            <a:ext cx="3681151" cy="1368658"/>
          </a:xfrm>
          <a:prstGeom prst="rect">
            <a:avLst/>
          </a:prstGeom>
        </p:spPr>
      </p:pic>
      <p:sp>
        <p:nvSpPr>
          <p:cNvPr id="11" name="Content Placeholder 2"/>
          <p:cNvSpPr>
            <a:spLocks noGrp="1"/>
          </p:cNvSpPr>
          <p:nvPr>
            <p:ph idx="12"/>
          </p:nvPr>
        </p:nvSpPr>
        <p:spPr>
          <a:xfrm>
            <a:off x="690470" y="2056577"/>
            <a:ext cx="6423824" cy="1778130"/>
          </a:xfrm>
        </p:spPr>
        <p:txBody>
          <a:bodyPr>
            <a:normAutofit/>
          </a:bodyPr>
          <a:lstStyle>
            <a:lvl1pPr marL="0" indent="0">
              <a:buNone/>
              <a:defRPr sz="1200">
                <a:solidFill>
                  <a:schemeClr val="tx1">
                    <a:lumMod val="75000"/>
                    <a:lumOff val="2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grpSp>
        <p:nvGrpSpPr>
          <p:cNvPr id="31" name="Group 30"/>
          <p:cNvGrpSpPr/>
          <p:nvPr userDrawn="1"/>
        </p:nvGrpSpPr>
        <p:grpSpPr>
          <a:xfrm>
            <a:off x="604164" y="9124383"/>
            <a:ext cx="3054704" cy="571924"/>
            <a:chOff x="542513" y="9062997"/>
            <a:chExt cx="3316717" cy="620980"/>
          </a:xfrm>
        </p:grpSpPr>
        <p:pic>
          <p:nvPicPr>
            <p:cNvPr id="14" name="Picture 13" descr="ACC_Logo_color.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2513" y="9112053"/>
              <a:ext cx="1146126" cy="571924"/>
            </a:xfrm>
            <a:prstGeom prst="rect">
              <a:avLst/>
            </a:prstGeom>
          </p:spPr>
        </p:pic>
        <p:pic>
          <p:nvPicPr>
            <p:cNvPr id="15" name="Picture 14" descr="RC-blue.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898243" y="9062997"/>
              <a:ext cx="1960987" cy="620979"/>
            </a:xfrm>
            <a:prstGeom prst="rect">
              <a:avLst/>
            </a:prstGeom>
          </p:spPr>
        </p:pic>
      </p:grpSp>
      <p:cxnSp>
        <p:nvCxnSpPr>
          <p:cNvPr id="17" name="Straight Connector 16"/>
          <p:cNvCxnSpPr/>
          <p:nvPr userDrawn="1"/>
        </p:nvCxnSpPr>
        <p:spPr>
          <a:xfrm>
            <a:off x="0" y="4007344"/>
            <a:ext cx="7772400" cy="0"/>
          </a:xfrm>
          <a:prstGeom prst="line">
            <a:avLst/>
          </a:prstGeom>
          <a:ln>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userDrawn="1"/>
        </p:nvCxnSpPr>
        <p:spPr>
          <a:xfrm>
            <a:off x="0" y="8845225"/>
            <a:ext cx="7772400" cy="0"/>
          </a:xfrm>
          <a:prstGeom prst="line">
            <a:avLst/>
          </a:prstGeom>
          <a:ln>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sp>
        <p:nvSpPr>
          <p:cNvPr id="19" name="Content Placeholder 2"/>
          <p:cNvSpPr>
            <a:spLocks noGrp="1"/>
          </p:cNvSpPr>
          <p:nvPr>
            <p:ph idx="15"/>
          </p:nvPr>
        </p:nvSpPr>
        <p:spPr>
          <a:xfrm>
            <a:off x="1489660" y="4312546"/>
            <a:ext cx="2307920" cy="307777"/>
          </a:xfrm>
        </p:spPr>
        <p:txBody>
          <a:bodyPr wrap="square">
            <a:spAutoFit/>
          </a:bodyPr>
          <a:lstStyle>
            <a:lvl1pPr marL="0" indent="0">
              <a:buNone/>
              <a:defRPr sz="1400" b="1" baseline="0">
                <a:solidFill>
                  <a:srgbClr val="AF1F1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0" name="Picture 19" descr="icon-factory.jp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90470" y="4303272"/>
            <a:ext cx="702825" cy="702825"/>
          </a:xfrm>
          <a:prstGeom prst="rect">
            <a:avLst/>
          </a:prstGeom>
        </p:spPr>
      </p:pic>
      <p:sp>
        <p:nvSpPr>
          <p:cNvPr id="21" name="Content Placeholder 2"/>
          <p:cNvSpPr>
            <a:spLocks noGrp="1"/>
          </p:cNvSpPr>
          <p:nvPr>
            <p:ph idx="16"/>
          </p:nvPr>
        </p:nvSpPr>
        <p:spPr>
          <a:xfrm>
            <a:off x="1489660" y="4646459"/>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22" name="Content Placeholder 2"/>
          <p:cNvSpPr>
            <a:spLocks noGrp="1"/>
          </p:cNvSpPr>
          <p:nvPr>
            <p:ph idx="17"/>
          </p:nvPr>
        </p:nvSpPr>
        <p:spPr>
          <a:xfrm>
            <a:off x="1489660" y="5200324"/>
            <a:ext cx="2307920" cy="307777"/>
          </a:xfrm>
        </p:spPr>
        <p:txBody>
          <a:bodyPr wrap="square">
            <a:spAutoFit/>
          </a:bodyPr>
          <a:lstStyle>
            <a:lvl1pPr marL="0" indent="0">
              <a:buNone/>
              <a:defRPr sz="1400" b="1" baseline="0">
                <a:solidFill>
                  <a:srgbClr val="1A2558"/>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3" name="Picture 22"/>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90470" y="5191050"/>
            <a:ext cx="702825" cy="702825"/>
          </a:xfrm>
          <a:prstGeom prst="rect">
            <a:avLst/>
          </a:prstGeom>
        </p:spPr>
      </p:pic>
      <p:sp>
        <p:nvSpPr>
          <p:cNvPr id="24" name="Content Placeholder 2"/>
          <p:cNvSpPr>
            <a:spLocks noGrp="1"/>
          </p:cNvSpPr>
          <p:nvPr>
            <p:ph idx="18"/>
          </p:nvPr>
        </p:nvSpPr>
        <p:spPr>
          <a:xfrm>
            <a:off x="1489660" y="55342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25" name="Content Placeholder 2"/>
          <p:cNvSpPr>
            <a:spLocks noGrp="1"/>
          </p:cNvSpPr>
          <p:nvPr>
            <p:ph idx="19"/>
          </p:nvPr>
        </p:nvSpPr>
        <p:spPr>
          <a:xfrm>
            <a:off x="1489660" y="6075773"/>
            <a:ext cx="2307920" cy="307777"/>
          </a:xfrm>
        </p:spPr>
        <p:txBody>
          <a:bodyPr wrap="square">
            <a:spAutoFit/>
          </a:bodyPr>
          <a:lstStyle>
            <a:lvl1pPr marL="0" indent="0">
              <a:buNone/>
              <a:defRPr sz="1400" b="1" baseline="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6" name="Picture 2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0470" y="6066499"/>
            <a:ext cx="702825" cy="702825"/>
          </a:xfrm>
          <a:prstGeom prst="rect">
            <a:avLst/>
          </a:prstGeom>
        </p:spPr>
      </p:pic>
      <p:sp>
        <p:nvSpPr>
          <p:cNvPr id="27" name="Content Placeholder 2"/>
          <p:cNvSpPr>
            <a:spLocks noGrp="1"/>
          </p:cNvSpPr>
          <p:nvPr>
            <p:ph idx="20"/>
          </p:nvPr>
        </p:nvSpPr>
        <p:spPr>
          <a:xfrm>
            <a:off x="1489660" y="6409686"/>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28" name="Content Placeholder 2"/>
          <p:cNvSpPr>
            <a:spLocks noGrp="1"/>
          </p:cNvSpPr>
          <p:nvPr>
            <p:ph idx="21"/>
          </p:nvPr>
        </p:nvSpPr>
        <p:spPr>
          <a:xfrm>
            <a:off x="1489660" y="6951220"/>
            <a:ext cx="2307920" cy="307777"/>
          </a:xfrm>
        </p:spPr>
        <p:txBody>
          <a:bodyPr wrap="square">
            <a:spAutoFit/>
          </a:bodyPr>
          <a:lstStyle>
            <a:lvl1pPr marL="0" indent="0">
              <a:buNone/>
              <a:defRPr sz="1400" b="1" baseline="0">
                <a:solidFill>
                  <a:srgbClr val="B9701A"/>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29" name="Picture 28"/>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690470" y="6941946"/>
            <a:ext cx="702825" cy="702825"/>
          </a:xfrm>
          <a:prstGeom prst="rect">
            <a:avLst/>
          </a:prstGeom>
        </p:spPr>
      </p:pic>
      <p:sp>
        <p:nvSpPr>
          <p:cNvPr id="30" name="Content Placeholder 2"/>
          <p:cNvSpPr>
            <a:spLocks noGrp="1"/>
          </p:cNvSpPr>
          <p:nvPr>
            <p:ph idx="22"/>
          </p:nvPr>
        </p:nvSpPr>
        <p:spPr>
          <a:xfrm>
            <a:off x="1489660" y="7285133"/>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32" name="Content Placeholder 2"/>
          <p:cNvSpPr>
            <a:spLocks noGrp="1"/>
          </p:cNvSpPr>
          <p:nvPr>
            <p:ph idx="23"/>
          </p:nvPr>
        </p:nvSpPr>
        <p:spPr>
          <a:xfrm>
            <a:off x="1489660" y="7880424"/>
            <a:ext cx="2307920" cy="307777"/>
          </a:xfrm>
        </p:spPr>
        <p:txBody>
          <a:bodyPr wrap="square">
            <a:spAutoFit/>
          </a:bodyPr>
          <a:lstStyle>
            <a:lvl1pPr marL="0" indent="0">
              <a:buNone/>
              <a:defRPr sz="1400" b="1" baseline="0">
                <a:solidFill>
                  <a:srgbClr val="566E1E"/>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33" name="Picture 32"/>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690470" y="7871150"/>
            <a:ext cx="702825" cy="702825"/>
          </a:xfrm>
          <a:prstGeom prst="rect">
            <a:avLst/>
          </a:prstGeom>
        </p:spPr>
      </p:pic>
      <p:sp>
        <p:nvSpPr>
          <p:cNvPr id="34" name="Content Placeholder 2"/>
          <p:cNvSpPr>
            <a:spLocks noGrp="1"/>
          </p:cNvSpPr>
          <p:nvPr>
            <p:ph idx="24"/>
          </p:nvPr>
        </p:nvSpPr>
        <p:spPr>
          <a:xfrm>
            <a:off x="1489660" y="82143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35" name="Content Placeholder 2"/>
          <p:cNvSpPr>
            <a:spLocks noGrp="1"/>
          </p:cNvSpPr>
          <p:nvPr>
            <p:ph idx="25"/>
          </p:nvPr>
        </p:nvSpPr>
        <p:spPr>
          <a:xfrm>
            <a:off x="4806374" y="4312546"/>
            <a:ext cx="2307920" cy="307777"/>
          </a:xfrm>
        </p:spPr>
        <p:txBody>
          <a:bodyPr wrap="square">
            <a:spAutoFit/>
          </a:bodyPr>
          <a:lstStyle>
            <a:lvl1pPr marL="0" indent="0">
              <a:buNone/>
              <a:defRPr sz="1400" b="1" baseline="0">
                <a:solidFill>
                  <a:srgbClr val="1A2558"/>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36" name="Picture 35"/>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957864" y="4303272"/>
            <a:ext cx="718172" cy="702825"/>
          </a:xfrm>
          <a:prstGeom prst="rect">
            <a:avLst/>
          </a:prstGeom>
        </p:spPr>
      </p:pic>
      <p:sp>
        <p:nvSpPr>
          <p:cNvPr id="37" name="Content Placeholder 2"/>
          <p:cNvSpPr>
            <a:spLocks noGrp="1"/>
          </p:cNvSpPr>
          <p:nvPr>
            <p:ph idx="26"/>
          </p:nvPr>
        </p:nvSpPr>
        <p:spPr>
          <a:xfrm>
            <a:off x="4806374" y="4646459"/>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38" name="Content Placeholder 2"/>
          <p:cNvSpPr>
            <a:spLocks noGrp="1"/>
          </p:cNvSpPr>
          <p:nvPr>
            <p:ph idx="27"/>
          </p:nvPr>
        </p:nvSpPr>
        <p:spPr>
          <a:xfrm>
            <a:off x="4806374" y="5200324"/>
            <a:ext cx="2307920" cy="307777"/>
          </a:xfrm>
        </p:spPr>
        <p:txBody>
          <a:bodyPr wrap="square">
            <a:spAutoFit/>
          </a:bodyPr>
          <a:lstStyle>
            <a:lvl1pPr marL="0" indent="0">
              <a:buNone/>
              <a:defRPr sz="1400" b="1" baseline="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39" name="Picture 38"/>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3957864" y="5191050"/>
            <a:ext cx="718172" cy="702825"/>
          </a:xfrm>
          <a:prstGeom prst="rect">
            <a:avLst/>
          </a:prstGeom>
        </p:spPr>
      </p:pic>
      <p:sp>
        <p:nvSpPr>
          <p:cNvPr id="40" name="Content Placeholder 2"/>
          <p:cNvSpPr>
            <a:spLocks noGrp="1"/>
          </p:cNvSpPr>
          <p:nvPr>
            <p:ph idx="28"/>
          </p:nvPr>
        </p:nvSpPr>
        <p:spPr>
          <a:xfrm>
            <a:off x="4806374" y="55342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41" name="Content Placeholder 2"/>
          <p:cNvSpPr>
            <a:spLocks noGrp="1"/>
          </p:cNvSpPr>
          <p:nvPr>
            <p:ph idx="29"/>
          </p:nvPr>
        </p:nvSpPr>
        <p:spPr>
          <a:xfrm>
            <a:off x="4806374" y="6075773"/>
            <a:ext cx="2307920" cy="307777"/>
          </a:xfrm>
        </p:spPr>
        <p:txBody>
          <a:bodyPr wrap="square">
            <a:spAutoFit/>
          </a:bodyPr>
          <a:lstStyle>
            <a:lvl1pPr marL="0" indent="0">
              <a:buNone/>
              <a:defRPr sz="1400" b="1" baseline="0">
                <a:solidFill>
                  <a:srgbClr val="99052D"/>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42" name="Picture 41"/>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3957864" y="6066499"/>
            <a:ext cx="718172" cy="702825"/>
          </a:xfrm>
          <a:prstGeom prst="rect">
            <a:avLst/>
          </a:prstGeom>
        </p:spPr>
      </p:pic>
      <p:sp>
        <p:nvSpPr>
          <p:cNvPr id="43" name="Content Placeholder 2"/>
          <p:cNvSpPr>
            <a:spLocks noGrp="1"/>
          </p:cNvSpPr>
          <p:nvPr>
            <p:ph idx="30"/>
          </p:nvPr>
        </p:nvSpPr>
        <p:spPr>
          <a:xfrm>
            <a:off x="4806374" y="6409686"/>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44" name="Content Placeholder 2"/>
          <p:cNvSpPr>
            <a:spLocks noGrp="1"/>
          </p:cNvSpPr>
          <p:nvPr>
            <p:ph idx="31"/>
          </p:nvPr>
        </p:nvSpPr>
        <p:spPr>
          <a:xfrm>
            <a:off x="4806374" y="6951220"/>
            <a:ext cx="2307920" cy="307777"/>
          </a:xfrm>
        </p:spPr>
        <p:txBody>
          <a:bodyPr wrap="square">
            <a:spAutoFit/>
          </a:bodyPr>
          <a:lstStyle>
            <a:lvl1pPr marL="0" indent="0">
              <a:buNone/>
              <a:defRPr sz="1400" b="1" baseline="0">
                <a:solidFill>
                  <a:srgbClr val="566E1E"/>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pic>
        <p:nvPicPr>
          <p:cNvPr id="45" name="Picture 44"/>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3957864" y="6941946"/>
            <a:ext cx="718172" cy="702825"/>
          </a:xfrm>
          <a:prstGeom prst="rect">
            <a:avLst/>
          </a:prstGeom>
        </p:spPr>
      </p:pic>
      <p:sp>
        <p:nvSpPr>
          <p:cNvPr id="46" name="Content Placeholder 2"/>
          <p:cNvSpPr>
            <a:spLocks noGrp="1"/>
          </p:cNvSpPr>
          <p:nvPr>
            <p:ph idx="32"/>
          </p:nvPr>
        </p:nvSpPr>
        <p:spPr>
          <a:xfrm>
            <a:off x="4806374" y="7285133"/>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
        <p:nvSpPr>
          <p:cNvPr id="47" name="Content Placeholder 2"/>
          <p:cNvSpPr>
            <a:spLocks noGrp="1"/>
          </p:cNvSpPr>
          <p:nvPr>
            <p:ph idx="33"/>
          </p:nvPr>
        </p:nvSpPr>
        <p:spPr>
          <a:xfrm>
            <a:off x="4855694" y="9169564"/>
            <a:ext cx="2258600" cy="511353"/>
          </a:xfrm>
        </p:spPr>
        <p:txBody>
          <a:bodyPr wrap="square" anchor="b">
            <a:normAutofit/>
          </a:bodyPr>
          <a:lstStyle>
            <a:lvl1pPr marL="0" indent="0" algn="r">
              <a:buNone/>
              <a:defRPr sz="900" b="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edit Master text styles</a:t>
            </a:r>
          </a:p>
        </p:txBody>
      </p:sp>
    </p:spTree>
    <p:extLst>
      <p:ext uri="{BB962C8B-B14F-4D97-AF65-F5344CB8AC3E}">
        <p14:creationId xmlns:p14="http://schemas.microsoft.com/office/powerpoint/2010/main" val="13857758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
            <a:ext cx="7772400" cy="1368658"/>
          </a:xfrm>
          <a:prstGeom prst="rect">
            <a:avLst/>
          </a:prstGeom>
        </p:spPr>
        <p:txBody>
          <a:bodyPr vert="horz" lIns="73152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388620" y="1779769"/>
            <a:ext cx="6995160" cy="6638079"/>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388620" y="9322647"/>
            <a:ext cx="1813560" cy="535517"/>
          </a:xfrm>
          <a:prstGeom prst="rect">
            <a:avLst/>
          </a:prstGeom>
        </p:spPr>
        <p:txBody>
          <a:bodyPr vert="horz" lIns="91440" tIns="45720" rIns="91440" bIns="45720" rtlCol="0" anchor="ctr"/>
          <a:lstStyle>
            <a:lvl1pPr algn="l">
              <a:defRPr sz="1200">
                <a:solidFill>
                  <a:schemeClr val="tx1">
                    <a:tint val="75000"/>
                  </a:schemeClr>
                </a:solidFill>
              </a:defRPr>
            </a:lvl1pPr>
          </a:lstStyle>
          <a:p>
            <a:fld id="{60DB41ED-10B8-044E-913A-85B6EAA038FA}" type="datetimeFigureOut">
              <a:rPr lang="en-US" smtClean="0"/>
              <a:t>3/26/2019</a:t>
            </a:fld>
            <a:endParaRPr lang="en-US"/>
          </a:p>
        </p:txBody>
      </p:sp>
      <p:sp>
        <p:nvSpPr>
          <p:cNvPr id="5" name="Footer Placeholder 4"/>
          <p:cNvSpPr>
            <a:spLocks noGrp="1"/>
          </p:cNvSpPr>
          <p:nvPr>
            <p:ph type="ftr" sz="quarter" idx="3"/>
          </p:nvPr>
        </p:nvSpPr>
        <p:spPr>
          <a:xfrm>
            <a:off x="2655570" y="9322647"/>
            <a:ext cx="2461260" cy="53551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570220" y="9322647"/>
            <a:ext cx="1813560" cy="535517"/>
          </a:xfrm>
          <a:prstGeom prst="rect">
            <a:avLst/>
          </a:prstGeom>
        </p:spPr>
        <p:txBody>
          <a:bodyPr vert="horz" lIns="91440" tIns="45720" rIns="91440" bIns="45720" rtlCol="0" anchor="ctr"/>
          <a:lstStyle>
            <a:lvl1pPr algn="r">
              <a:defRPr sz="1200">
                <a:solidFill>
                  <a:schemeClr val="tx1">
                    <a:tint val="75000"/>
                  </a:schemeClr>
                </a:solidFill>
              </a:defRPr>
            </a:lvl1pPr>
          </a:lstStyle>
          <a:p>
            <a:fld id="{23289F9D-94B1-4A45-A7A7-7F259E388223}" type="slidenum">
              <a:rPr lang="en-US" smtClean="0"/>
              <a:t>‹#›</a:t>
            </a:fld>
            <a:endParaRPr lang="en-US"/>
          </a:p>
        </p:txBody>
      </p:sp>
    </p:spTree>
    <p:extLst>
      <p:ext uri="{BB962C8B-B14F-4D97-AF65-F5344CB8AC3E}">
        <p14:creationId xmlns:p14="http://schemas.microsoft.com/office/powerpoint/2010/main" val="359413800"/>
      </p:ext>
    </p:extLst>
  </p:cSld>
  <p:clrMap bg1="lt1" tx1="dk1" bg2="lt2" tx2="dk2" accent1="accent1" accent2="accent2" accent3="accent3" accent4="accent4" accent5="accent5" accent6="accent6" hlink="hlink" folHlink="folHlink"/>
  <p:sldLayoutIdLst>
    <p:sldLayoutId id="2147483650" r:id="rId1"/>
    <p:sldLayoutId id="2147483656" r:id="rId2"/>
    <p:sldLayoutId id="2147483651" r:id="rId3"/>
    <p:sldLayoutId id="2147483652" r:id="rId4"/>
    <p:sldLayoutId id="2147483654" r:id="rId5"/>
    <p:sldLayoutId id="2147483653" r:id="rId6"/>
    <p:sldLayoutId id="2147483655" r:id="rId7"/>
  </p:sldLayoutIdLst>
  <p:txStyles>
    <p:titleStyle>
      <a:lvl1pPr algn="l" defTabSz="457200" rtl="0" eaLnBrk="1" latinLnBrk="0" hangingPunct="1">
        <a:spcBef>
          <a:spcPct val="0"/>
        </a:spcBef>
        <a:buNone/>
        <a:defRPr sz="3200" b="1" i="0" kern="1200">
          <a:solidFill>
            <a:schemeClr val="tx1"/>
          </a:solidFill>
          <a:latin typeface="Trebuchet MS"/>
          <a:ea typeface="+mj-ea"/>
          <a:cs typeface="Trebuchet M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Trebuchet MS"/>
          <a:ea typeface="+mn-ea"/>
          <a:cs typeface="Trebuchet MS"/>
        </a:defRPr>
      </a:lvl1pPr>
      <a:lvl2pPr marL="742950" indent="-285750" algn="l" defTabSz="457200" rtl="0" eaLnBrk="1" latinLnBrk="0" hangingPunct="1">
        <a:spcBef>
          <a:spcPct val="20000"/>
        </a:spcBef>
        <a:buFont typeface="Arial"/>
        <a:buChar char="–"/>
        <a:defRPr sz="2800" kern="1200">
          <a:solidFill>
            <a:schemeClr val="tx1"/>
          </a:solidFill>
          <a:latin typeface="Trebuchet MS"/>
          <a:ea typeface="+mn-ea"/>
          <a:cs typeface="Trebuchet MS"/>
        </a:defRPr>
      </a:lvl2pPr>
      <a:lvl3pPr marL="1143000" indent="-228600" algn="l" defTabSz="457200" rtl="0" eaLnBrk="1" latinLnBrk="0" hangingPunct="1">
        <a:spcBef>
          <a:spcPct val="20000"/>
        </a:spcBef>
        <a:buFont typeface="Arial"/>
        <a:buChar char="•"/>
        <a:defRPr sz="2400" kern="1200">
          <a:solidFill>
            <a:schemeClr val="tx1"/>
          </a:solidFill>
          <a:latin typeface="Trebuchet MS"/>
          <a:ea typeface="+mn-ea"/>
          <a:cs typeface="Trebuchet MS"/>
        </a:defRPr>
      </a:lvl3pPr>
      <a:lvl4pPr marL="1600200" indent="-228600" algn="l" defTabSz="457200" rtl="0" eaLnBrk="1" latinLnBrk="0" hangingPunct="1">
        <a:spcBef>
          <a:spcPct val="20000"/>
        </a:spcBef>
        <a:buFont typeface="Arial"/>
        <a:buChar char="–"/>
        <a:defRPr sz="2000" kern="1200">
          <a:solidFill>
            <a:schemeClr val="tx1"/>
          </a:solidFill>
          <a:latin typeface="Trebuchet MS"/>
          <a:ea typeface="+mn-ea"/>
          <a:cs typeface="Trebuchet MS"/>
        </a:defRPr>
      </a:lvl4pPr>
      <a:lvl5pPr marL="2057400" indent="-228600" algn="l" defTabSz="457200" rtl="0" eaLnBrk="1" latinLnBrk="0" hangingPunct="1">
        <a:spcBef>
          <a:spcPct val="20000"/>
        </a:spcBef>
        <a:buFont typeface="Arial"/>
        <a:buChar char="»"/>
        <a:defRPr sz="2000" kern="1200">
          <a:solidFill>
            <a:schemeClr val="tx1"/>
          </a:solidFill>
          <a:latin typeface="Trebuchet MS"/>
          <a:ea typeface="+mn-ea"/>
          <a:cs typeface="Trebuchet M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14.emf"/><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22.emf"/><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ectangle 51"/>
          <p:cNvSpPr/>
          <p:nvPr/>
        </p:nvSpPr>
        <p:spPr>
          <a:xfrm>
            <a:off x="0" y="2769326"/>
            <a:ext cx="7772400" cy="7289074"/>
          </a:xfrm>
          <a:prstGeom prst="rect">
            <a:avLst/>
          </a:prstGeom>
          <a:solidFill>
            <a:srgbClr val="1A255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8" name="Title 137"/>
          <p:cNvSpPr>
            <a:spLocks noGrp="1"/>
          </p:cNvSpPr>
          <p:nvPr>
            <p:ph type="title"/>
          </p:nvPr>
        </p:nvSpPr>
        <p:spPr>
          <a:xfrm>
            <a:off x="0" y="-1"/>
            <a:ext cx="7772400" cy="1161109"/>
          </a:xfrm>
          <a:solidFill>
            <a:srgbClr val="1A2558"/>
          </a:solidFill>
        </p:spPr>
        <p:txBody>
          <a:bodyPr>
            <a:normAutofit/>
          </a:bodyPr>
          <a:lstStyle/>
          <a:p>
            <a:r>
              <a:rPr lang="en-US" sz="4400" dirty="0">
                <a:solidFill>
                  <a:srgbClr val="FFFFFF"/>
                </a:solidFill>
              </a:rPr>
              <a:t>Louisiana</a:t>
            </a:r>
            <a:br>
              <a:rPr lang="en-US" sz="4400" dirty="0">
                <a:solidFill>
                  <a:srgbClr val="FFFFFF"/>
                </a:solidFill>
              </a:rPr>
            </a:br>
            <a:r>
              <a:rPr lang="en-US" sz="2200" cap="all" spc="600" dirty="0">
                <a:solidFill>
                  <a:srgbClr val="FFFFFF"/>
                </a:solidFill>
              </a:rPr>
              <a:t>District 3</a:t>
            </a:r>
          </a:p>
        </p:txBody>
      </p:sp>
      <p:sp>
        <p:nvSpPr>
          <p:cNvPr id="12" name="Content Placeholder 11"/>
          <p:cNvSpPr>
            <a:spLocks noGrp="1"/>
          </p:cNvSpPr>
          <p:nvPr>
            <p:ph idx="33"/>
          </p:nvPr>
        </p:nvSpPr>
        <p:spPr>
          <a:xfrm>
            <a:off x="5267541" y="9375262"/>
            <a:ext cx="2258600" cy="511353"/>
          </a:xfrm>
        </p:spPr>
        <p:txBody>
          <a:bodyPr>
            <a:normAutofit/>
          </a:bodyPr>
          <a:lstStyle/>
          <a:p>
            <a:r>
              <a:rPr lang="en-US" sz="1400" dirty="0">
                <a:solidFill>
                  <a:schemeClr val="bg1"/>
                </a:solidFill>
              </a:rPr>
              <a:t>americanchemistry.com</a:t>
            </a:r>
          </a:p>
        </p:txBody>
      </p:sp>
      <p:pic>
        <p:nvPicPr>
          <p:cNvPr id="2" name="Picture 1" descr="map-white.png"/>
          <p:cNvPicPr>
            <a:picLocks noChangeAspect="1"/>
          </p:cNvPicPr>
          <p:nvPr/>
        </p:nvPicPr>
        <p:blipFill rotWithShape="1">
          <a:blip r:embed="rId2">
            <a:extLst>
              <a:ext uri="{28A0092B-C50C-407E-A947-70E740481C1C}">
                <a14:useLocalDpi xmlns:a14="http://schemas.microsoft.com/office/drawing/2010/main" val="0"/>
              </a:ext>
            </a:extLst>
          </a:blip>
          <a:srcRect t="14014" b="39663"/>
          <a:stretch/>
        </p:blipFill>
        <p:spPr>
          <a:xfrm>
            <a:off x="3050867" y="1"/>
            <a:ext cx="4776527" cy="1422399"/>
          </a:xfrm>
          <a:prstGeom prst="rect">
            <a:avLst/>
          </a:prstGeom>
        </p:spPr>
      </p:pic>
      <p:grpSp>
        <p:nvGrpSpPr>
          <p:cNvPr id="6" name="Group 5"/>
          <p:cNvGrpSpPr/>
          <p:nvPr/>
        </p:nvGrpSpPr>
        <p:grpSpPr>
          <a:xfrm>
            <a:off x="2457841" y="3560422"/>
            <a:ext cx="2433597" cy="891041"/>
            <a:chOff x="2457841" y="3270956"/>
            <a:chExt cx="2433597" cy="891041"/>
          </a:xfrm>
        </p:grpSpPr>
        <p:pic>
          <p:nvPicPr>
            <p:cNvPr id="15" name="Picture 14"/>
            <p:cNvPicPr>
              <a:picLocks noChangeAspect="1"/>
            </p:cNvPicPr>
            <p:nvPr/>
          </p:nvPicPr>
          <p:blipFill>
            <a:blip r:embed="rId3"/>
            <a:stretch>
              <a:fillRect/>
            </a:stretch>
          </p:blipFill>
          <p:spPr>
            <a:xfrm>
              <a:off x="2457841" y="3270956"/>
              <a:ext cx="2433597" cy="891041"/>
            </a:xfrm>
            <a:prstGeom prst="rect">
              <a:avLst/>
            </a:prstGeom>
          </p:spPr>
        </p:pic>
        <p:sp>
          <p:nvSpPr>
            <p:cNvPr id="3" name="TextBox 2"/>
            <p:cNvSpPr txBox="1"/>
            <p:nvPr/>
          </p:nvSpPr>
          <p:spPr>
            <a:xfrm>
              <a:off x="2552990" y="3301089"/>
              <a:ext cx="1706674" cy="840230"/>
            </a:xfrm>
            <a:prstGeom prst="rect">
              <a:avLst/>
            </a:prstGeom>
            <a:noFill/>
          </p:spPr>
          <p:txBody>
            <a:bodyPr wrap="square" rtlCol="0">
              <a:spAutoFit/>
            </a:bodyPr>
            <a:lstStyle/>
            <a:p>
              <a:pPr lvl="0" algn="ctr">
                <a:lnSpc>
                  <a:spcPct val="90000"/>
                </a:lnSpc>
              </a:pPr>
              <a:r>
                <a:rPr lang="en-US" sz="1100" dirty="0">
                  <a:solidFill>
                    <a:srgbClr val="1A2558"/>
                  </a:solidFill>
                  <a:latin typeface="Trebuchet MS"/>
                  <a:cs typeface="Trebuchet MS"/>
                </a:rPr>
                <a:t>At </a:t>
              </a:r>
              <a:r>
                <a:rPr lang="en-US" sz="1600" b="1" dirty="0">
                  <a:solidFill>
                    <a:srgbClr val="1A2558"/>
                  </a:solidFill>
                  <a:latin typeface="Trebuchet MS"/>
                  <a:cs typeface="Trebuchet MS"/>
                </a:rPr>
                <a:t>$50,5B</a:t>
              </a:r>
              <a:r>
                <a:rPr lang="en-US" sz="1100" dirty="0">
                  <a:solidFill>
                    <a:srgbClr val="1A2558"/>
                  </a:solidFill>
                  <a:latin typeface="Trebuchet MS"/>
                  <a:cs typeface="Trebuchet MS"/>
                </a:rPr>
                <a:t>, is the </a:t>
              </a:r>
              <a:br>
                <a:rPr lang="en-US" sz="1100" dirty="0">
                  <a:solidFill>
                    <a:srgbClr val="1A2558"/>
                  </a:solidFill>
                  <a:latin typeface="Trebuchet MS"/>
                  <a:cs typeface="Trebuchet MS"/>
                </a:rPr>
              </a:br>
              <a:r>
                <a:rPr lang="en-US" sz="1600" b="1" dirty="0">
                  <a:solidFill>
                    <a:srgbClr val="1A2558"/>
                  </a:solidFill>
                  <a:latin typeface="Trebuchet MS"/>
                  <a:cs typeface="Trebuchet MS"/>
                </a:rPr>
                <a:t>2</a:t>
              </a:r>
              <a:r>
                <a:rPr lang="en-US" sz="1600" b="1" baseline="30000" dirty="0">
                  <a:solidFill>
                    <a:srgbClr val="1A2558"/>
                  </a:solidFill>
                  <a:latin typeface="Trebuchet MS"/>
                  <a:cs typeface="Trebuchet MS"/>
                </a:rPr>
                <a:t>nd</a:t>
              </a:r>
              <a:r>
                <a:rPr lang="en-US" sz="1600" b="1" dirty="0">
                  <a:solidFill>
                    <a:srgbClr val="1A2558"/>
                  </a:solidFill>
                  <a:latin typeface="Trebuchet MS"/>
                  <a:cs typeface="Trebuchet MS"/>
                </a:rPr>
                <a:t> largest </a:t>
              </a:r>
              <a:r>
                <a:rPr lang="en-US" sz="1100" dirty="0">
                  <a:solidFill>
                    <a:srgbClr val="1A2558"/>
                  </a:solidFill>
                  <a:latin typeface="Trebuchet MS"/>
                  <a:cs typeface="Trebuchet MS"/>
                </a:rPr>
                <a:t>manufacturing </a:t>
              </a:r>
              <a:br>
                <a:rPr lang="en-US" sz="1100" dirty="0">
                  <a:solidFill>
                    <a:srgbClr val="1A2558"/>
                  </a:solidFill>
                  <a:latin typeface="Trebuchet MS"/>
                  <a:cs typeface="Trebuchet MS"/>
                </a:rPr>
              </a:br>
              <a:r>
                <a:rPr lang="en-US" sz="1100" dirty="0">
                  <a:solidFill>
                    <a:srgbClr val="1A2558"/>
                  </a:solidFill>
                  <a:latin typeface="Trebuchet MS"/>
                  <a:cs typeface="Trebuchet MS"/>
                </a:rPr>
                <a:t>industry in the state</a:t>
              </a:r>
            </a:p>
          </p:txBody>
        </p:sp>
        <p:pic>
          <p:nvPicPr>
            <p:cNvPr id="20" name="Picture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89660" y="3381375"/>
              <a:ext cx="685800" cy="685800"/>
            </a:xfrm>
            <a:prstGeom prst="rect">
              <a:avLst/>
            </a:prstGeom>
          </p:spPr>
        </p:pic>
      </p:grpSp>
      <p:sp>
        <p:nvSpPr>
          <p:cNvPr id="16" name="Rectangle 15"/>
          <p:cNvSpPr/>
          <p:nvPr/>
        </p:nvSpPr>
        <p:spPr>
          <a:xfrm>
            <a:off x="0" y="1161107"/>
            <a:ext cx="7772400" cy="2070608"/>
          </a:xfrm>
          <a:prstGeom prst="rect">
            <a:avLst/>
          </a:prstGeom>
          <a:solidFill>
            <a:srgbClr val="41959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9" name="Content Placeholder 138"/>
          <p:cNvSpPr>
            <a:spLocks noGrp="1"/>
          </p:cNvSpPr>
          <p:nvPr>
            <p:ph idx="1"/>
          </p:nvPr>
        </p:nvSpPr>
        <p:spPr>
          <a:xfrm>
            <a:off x="485285" y="1177958"/>
            <a:ext cx="7050185" cy="400110"/>
          </a:xfrm>
        </p:spPr>
        <p:txBody>
          <a:bodyPr/>
          <a:lstStyle/>
          <a:p>
            <a:r>
              <a:rPr lang="en-US" b="1" cap="all" dirty="0">
                <a:solidFill>
                  <a:srgbClr val="FFFFFF"/>
                </a:solidFill>
              </a:rPr>
              <a:t>Global Challenges, Chemistry Solutions</a:t>
            </a:r>
          </a:p>
        </p:txBody>
      </p:sp>
      <p:sp>
        <p:nvSpPr>
          <p:cNvPr id="4" name="Content Placeholder 3"/>
          <p:cNvSpPr>
            <a:spLocks noGrp="1"/>
          </p:cNvSpPr>
          <p:nvPr>
            <p:ph idx="12"/>
          </p:nvPr>
        </p:nvSpPr>
        <p:spPr>
          <a:xfrm>
            <a:off x="487341" y="1553461"/>
            <a:ext cx="6838870" cy="1567404"/>
          </a:xfrm>
        </p:spPr>
        <p:txBody>
          <a:bodyPr>
            <a:noAutofit/>
          </a:bodyPr>
          <a:lstStyle/>
          <a:p>
            <a:pPr>
              <a:lnSpc>
                <a:spcPct val="110000"/>
              </a:lnSpc>
            </a:pPr>
            <a:r>
              <a:rPr lang="en-US" sz="1200" dirty="0">
                <a:solidFill>
                  <a:schemeClr val="bg1"/>
                </a:solidFill>
              </a:rPr>
              <a:t>American chemistry is essential to our economy and plays a vital role in helping to solve the biggest challenges facing our nation and our world by driving innovations that make our lives and our world healthier, safer, more sustainable and more productive.</a:t>
            </a:r>
          </a:p>
          <a:p>
            <a:pPr>
              <a:lnSpc>
                <a:spcPct val="110000"/>
              </a:lnSpc>
            </a:pPr>
            <a:r>
              <a:rPr lang="en-US" sz="1200" dirty="0">
                <a:solidFill>
                  <a:schemeClr val="bg1"/>
                </a:solidFill>
              </a:rPr>
              <a:t>Unprecedented access to domestic natural gas is helping to drive a renaissance in U.S. manufacturing. Renewed competitiveness in America’s chemical industry  is helping to create jobs, grow payrolls and generate new tax revenue, affirming the chemical industry’s role as the cornerstone of our country’s economic future.</a:t>
            </a:r>
            <a:endParaRPr lang="en-US" sz="1200" dirty="0"/>
          </a:p>
        </p:txBody>
      </p:sp>
      <p:grpSp>
        <p:nvGrpSpPr>
          <p:cNvPr id="25" name="Group 24"/>
          <p:cNvGrpSpPr/>
          <p:nvPr/>
        </p:nvGrpSpPr>
        <p:grpSpPr>
          <a:xfrm>
            <a:off x="1" y="4008027"/>
            <a:ext cx="5392329" cy="4155440"/>
            <a:chOff x="1" y="3718561"/>
            <a:chExt cx="5392329" cy="4155440"/>
          </a:xfrm>
        </p:grpSpPr>
        <p:cxnSp>
          <p:nvCxnSpPr>
            <p:cNvPr id="23" name="Straight Connector 22"/>
            <p:cNvCxnSpPr/>
            <p:nvPr/>
          </p:nvCxnSpPr>
          <p:spPr>
            <a:xfrm flipH="1" flipV="1">
              <a:off x="1" y="3718561"/>
              <a:ext cx="2590799" cy="5286"/>
            </a:xfrm>
            <a:prstGeom prst="line">
              <a:avLst/>
            </a:prstGeom>
            <a:ln w="1143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69" name="Straight Connector 68"/>
            <p:cNvCxnSpPr/>
            <p:nvPr/>
          </p:nvCxnSpPr>
          <p:spPr>
            <a:xfrm flipH="1" flipV="1">
              <a:off x="2" y="4947921"/>
              <a:ext cx="2773343" cy="5286"/>
            </a:xfrm>
            <a:prstGeom prst="line">
              <a:avLst/>
            </a:prstGeom>
            <a:ln w="1143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70" name="Straight Connector 69"/>
            <p:cNvCxnSpPr/>
            <p:nvPr/>
          </p:nvCxnSpPr>
          <p:spPr>
            <a:xfrm flipH="1" flipV="1">
              <a:off x="1" y="6106161"/>
              <a:ext cx="2590799" cy="5286"/>
            </a:xfrm>
            <a:prstGeom prst="line">
              <a:avLst/>
            </a:prstGeom>
            <a:ln w="1143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71" name="Straight Connector 70"/>
            <p:cNvCxnSpPr/>
            <p:nvPr/>
          </p:nvCxnSpPr>
          <p:spPr>
            <a:xfrm flipH="1" flipV="1">
              <a:off x="1" y="7294881"/>
              <a:ext cx="2590799" cy="5286"/>
            </a:xfrm>
            <a:prstGeom prst="line">
              <a:avLst/>
            </a:prstGeom>
            <a:ln w="1143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73" name="Straight Connector 72"/>
            <p:cNvCxnSpPr/>
            <p:nvPr/>
          </p:nvCxnSpPr>
          <p:spPr>
            <a:xfrm flipH="1">
              <a:off x="500710" y="4307841"/>
              <a:ext cx="4891620" cy="0"/>
            </a:xfrm>
            <a:prstGeom prst="line">
              <a:avLst/>
            </a:prstGeom>
            <a:ln w="1143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74" name="Straight Connector 73"/>
            <p:cNvCxnSpPr/>
            <p:nvPr/>
          </p:nvCxnSpPr>
          <p:spPr>
            <a:xfrm flipH="1">
              <a:off x="500710" y="5506721"/>
              <a:ext cx="4891620" cy="0"/>
            </a:xfrm>
            <a:prstGeom prst="line">
              <a:avLst/>
            </a:prstGeom>
            <a:ln w="1143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75" name="Straight Connector 74"/>
            <p:cNvCxnSpPr/>
            <p:nvPr/>
          </p:nvCxnSpPr>
          <p:spPr>
            <a:xfrm flipH="1">
              <a:off x="500710" y="6685281"/>
              <a:ext cx="4891620" cy="0"/>
            </a:xfrm>
            <a:prstGeom prst="line">
              <a:avLst/>
            </a:prstGeom>
            <a:ln w="1143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76" name="Straight Connector 75"/>
            <p:cNvCxnSpPr/>
            <p:nvPr/>
          </p:nvCxnSpPr>
          <p:spPr>
            <a:xfrm flipH="1">
              <a:off x="500710" y="7874001"/>
              <a:ext cx="4891620" cy="0"/>
            </a:xfrm>
            <a:prstGeom prst="line">
              <a:avLst/>
            </a:prstGeom>
            <a:ln w="114300" cmpd="sng">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18" name="Chord 17"/>
          <p:cNvSpPr/>
          <p:nvPr/>
        </p:nvSpPr>
        <p:spPr>
          <a:xfrm rot="10800000">
            <a:off x="-2636401" y="3493135"/>
            <a:ext cx="5008516" cy="5229958"/>
          </a:xfrm>
          <a:prstGeom prst="chord">
            <a:avLst>
              <a:gd name="adj1" fmla="val 5564812"/>
              <a:gd name="adj2" fmla="val 1604526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TextBox 49"/>
          <p:cNvSpPr txBox="1"/>
          <p:nvPr/>
        </p:nvSpPr>
        <p:spPr>
          <a:xfrm>
            <a:off x="-4452" y="4690846"/>
            <a:ext cx="2023562" cy="684803"/>
          </a:xfrm>
          <a:prstGeom prst="rect">
            <a:avLst/>
          </a:prstGeom>
          <a:noFill/>
        </p:spPr>
        <p:txBody>
          <a:bodyPr wrap="square" rtlCol="0">
            <a:spAutoFit/>
          </a:bodyPr>
          <a:lstStyle/>
          <a:p>
            <a:pPr lvl="0">
              <a:lnSpc>
                <a:spcPct val="70000"/>
              </a:lnSpc>
            </a:pPr>
            <a:r>
              <a:rPr lang="en-US" sz="3200" b="1" dirty="0">
                <a:solidFill>
                  <a:srgbClr val="41959F"/>
                </a:solidFill>
                <a:latin typeface="Trebuchet MS"/>
                <a:cs typeface="Trebuchet MS"/>
              </a:rPr>
              <a:t>Louisiana</a:t>
            </a:r>
            <a:r>
              <a:rPr lang="en-US" sz="4000" b="1" dirty="0">
                <a:solidFill>
                  <a:srgbClr val="41959F"/>
                </a:solidFill>
                <a:latin typeface="Trebuchet MS"/>
                <a:cs typeface="Trebuchet MS"/>
              </a:rPr>
              <a:t/>
            </a:r>
            <a:br>
              <a:rPr lang="en-US" sz="4000" b="1" dirty="0">
                <a:solidFill>
                  <a:srgbClr val="41959F"/>
                </a:solidFill>
                <a:latin typeface="Trebuchet MS"/>
                <a:cs typeface="Trebuchet MS"/>
              </a:rPr>
            </a:br>
            <a:r>
              <a:rPr lang="en-US" sz="2300" b="1" dirty="0">
                <a:solidFill>
                  <a:srgbClr val="41959F"/>
                </a:solidFill>
                <a:latin typeface="Trebuchet MS"/>
                <a:cs typeface="Trebuchet MS"/>
              </a:rPr>
              <a:t>chemistry…</a:t>
            </a:r>
          </a:p>
        </p:txBody>
      </p:sp>
      <p:grpSp>
        <p:nvGrpSpPr>
          <p:cNvPr id="11" name="Group 10"/>
          <p:cNvGrpSpPr/>
          <p:nvPr/>
        </p:nvGrpSpPr>
        <p:grpSpPr>
          <a:xfrm>
            <a:off x="2457841" y="5937322"/>
            <a:ext cx="2433597" cy="891041"/>
            <a:chOff x="2457841" y="5647856"/>
            <a:chExt cx="2433597" cy="891041"/>
          </a:xfrm>
        </p:grpSpPr>
        <p:pic>
          <p:nvPicPr>
            <p:cNvPr id="54" name="Picture 53"/>
            <p:cNvPicPr>
              <a:picLocks noChangeAspect="1"/>
            </p:cNvPicPr>
            <p:nvPr/>
          </p:nvPicPr>
          <p:blipFill>
            <a:blip r:embed="rId3"/>
            <a:stretch>
              <a:fillRect/>
            </a:stretch>
          </p:blipFill>
          <p:spPr>
            <a:xfrm>
              <a:off x="2457841" y="5647856"/>
              <a:ext cx="2433597" cy="891041"/>
            </a:xfrm>
            <a:prstGeom prst="rect">
              <a:avLst/>
            </a:prstGeom>
          </p:spPr>
        </p:pic>
        <p:sp>
          <p:nvSpPr>
            <p:cNvPr id="35" name="TextBox 34"/>
            <p:cNvSpPr txBox="1"/>
            <p:nvPr/>
          </p:nvSpPr>
          <p:spPr>
            <a:xfrm>
              <a:off x="2551550" y="5805594"/>
              <a:ext cx="1746855" cy="653256"/>
            </a:xfrm>
            <a:prstGeom prst="rect">
              <a:avLst/>
            </a:prstGeom>
            <a:noFill/>
          </p:spPr>
          <p:txBody>
            <a:bodyPr wrap="square" rtlCol="0">
              <a:spAutoFit/>
            </a:bodyPr>
            <a:lstStyle/>
            <a:p>
              <a:pPr lvl="0" algn="ctr">
                <a:lnSpc>
                  <a:spcPct val="90000"/>
                </a:lnSpc>
              </a:pPr>
              <a:r>
                <a:rPr lang="en-US" sz="1100" dirty="0">
                  <a:solidFill>
                    <a:srgbClr val="1A2558"/>
                  </a:solidFill>
                  <a:latin typeface="Trebuchet MS"/>
                  <a:cs typeface="Trebuchet MS"/>
                </a:rPr>
                <a:t>In </a:t>
              </a:r>
              <a:r>
                <a:rPr lang="en-US" sz="1400" b="1" dirty="0">
                  <a:solidFill>
                    <a:srgbClr val="1A2558"/>
                  </a:solidFill>
                  <a:latin typeface="Trebuchet MS"/>
                  <a:cs typeface="Trebuchet MS"/>
                </a:rPr>
                <a:t>District 3 </a:t>
              </a:r>
              <a:endParaRPr lang="en-US" sz="1100" b="1" dirty="0">
                <a:solidFill>
                  <a:srgbClr val="1A2558"/>
                </a:solidFill>
                <a:latin typeface="Trebuchet MS"/>
                <a:cs typeface="Trebuchet MS"/>
              </a:endParaRPr>
            </a:p>
            <a:p>
              <a:pPr lvl="0" algn="ctr">
                <a:lnSpc>
                  <a:spcPct val="90000"/>
                </a:lnSpc>
              </a:pPr>
              <a:r>
                <a:rPr lang="en-US" sz="1100" dirty="0">
                  <a:solidFill>
                    <a:srgbClr val="1A2558"/>
                  </a:solidFill>
                  <a:latin typeface="Trebuchet MS"/>
                  <a:cs typeface="Trebuchet MS"/>
                </a:rPr>
                <a:t>generates </a:t>
              </a:r>
              <a:r>
                <a:rPr lang="en-US" sz="1600" b="1" dirty="0">
                  <a:solidFill>
                    <a:srgbClr val="1A2558"/>
                  </a:solidFill>
                  <a:latin typeface="Trebuchet MS"/>
                  <a:cs typeface="Trebuchet MS"/>
                </a:rPr>
                <a:t>$58M </a:t>
              </a:r>
            </a:p>
            <a:p>
              <a:pPr lvl="0" algn="ctr">
                <a:lnSpc>
                  <a:spcPct val="90000"/>
                </a:lnSpc>
              </a:pPr>
              <a:r>
                <a:rPr lang="en-US" sz="1050" dirty="0">
                  <a:solidFill>
                    <a:srgbClr val="1A2558"/>
                  </a:solidFill>
                  <a:latin typeface="Trebuchet MS"/>
                  <a:cs typeface="Trebuchet MS"/>
                </a:rPr>
                <a:t>in federal taxes</a:t>
              </a:r>
            </a:p>
          </p:txBody>
        </p:sp>
        <p:pic>
          <p:nvPicPr>
            <p:cNvPr id="29" name="Picture 2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91925" y="5766237"/>
              <a:ext cx="685800" cy="685800"/>
            </a:xfrm>
            <a:prstGeom prst="rect">
              <a:avLst/>
            </a:prstGeom>
          </p:spPr>
        </p:pic>
      </p:grpSp>
      <p:grpSp>
        <p:nvGrpSpPr>
          <p:cNvPr id="9" name="Group 8"/>
          <p:cNvGrpSpPr/>
          <p:nvPr/>
        </p:nvGrpSpPr>
        <p:grpSpPr>
          <a:xfrm>
            <a:off x="5055599" y="5350666"/>
            <a:ext cx="2433597" cy="923330"/>
            <a:chOff x="5055599" y="5061200"/>
            <a:chExt cx="2433597" cy="923330"/>
          </a:xfrm>
        </p:grpSpPr>
        <p:pic>
          <p:nvPicPr>
            <p:cNvPr id="53" name="Picture 52"/>
            <p:cNvPicPr>
              <a:picLocks noChangeAspect="1"/>
            </p:cNvPicPr>
            <p:nvPr/>
          </p:nvPicPr>
          <p:blipFill>
            <a:blip r:embed="rId3"/>
            <a:stretch>
              <a:fillRect/>
            </a:stretch>
          </p:blipFill>
          <p:spPr>
            <a:xfrm>
              <a:off x="5055599" y="5061200"/>
              <a:ext cx="2433597" cy="891041"/>
            </a:xfrm>
            <a:prstGeom prst="rect">
              <a:avLst/>
            </a:prstGeom>
          </p:spPr>
        </p:pic>
        <p:sp>
          <p:nvSpPr>
            <p:cNvPr id="34" name="TextBox 33"/>
            <p:cNvSpPr txBox="1"/>
            <p:nvPr/>
          </p:nvSpPr>
          <p:spPr>
            <a:xfrm>
              <a:off x="5197456" y="5061200"/>
              <a:ext cx="1609520" cy="923330"/>
            </a:xfrm>
            <a:prstGeom prst="rect">
              <a:avLst/>
            </a:prstGeom>
            <a:noFill/>
          </p:spPr>
          <p:txBody>
            <a:bodyPr wrap="square" rtlCol="0">
              <a:spAutoFit/>
            </a:bodyPr>
            <a:lstStyle/>
            <a:p>
              <a:pPr lvl="0" algn="ctr">
                <a:lnSpc>
                  <a:spcPct val="90000"/>
                </a:lnSpc>
              </a:pPr>
              <a:r>
                <a:rPr lang="en-US" sz="1000" dirty="0">
                  <a:solidFill>
                    <a:srgbClr val="1A2558"/>
                  </a:solidFill>
                  <a:latin typeface="Trebuchet MS"/>
                  <a:cs typeface="Trebuchet MS"/>
                </a:rPr>
                <a:t>Has an average wage of </a:t>
              </a:r>
              <a:r>
                <a:rPr lang="en-US" sz="1400" b="1" dirty="0">
                  <a:solidFill>
                    <a:srgbClr val="1A2558"/>
                  </a:solidFill>
                  <a:latin typeface="Trebuchet MS"/>
                  <a:cs typeface="Trebuchet MS"/>
                </a:rPr>
                <a:t>$105,375, </a:t>
              </a:r>
            </a:p>
            <a:p>
              <a:pPr lvl="0" algn="ctr">
                <a:lnSpc>
                  <a:spcPct val="90000"/>
                </a:lnSpc>
              </a:pPr>
              <a:r>
                <a:rPr lang="en-US" sz="1400" b="1" dirty="0">
                  <a:solidFill>
                    <a:srgbClr val="1A2558"/>
                  </a:solidFill>
                  <a:latin typeface="Trebuchet MS"/>
                  <a:cs typeface="Trebuchet MS"/>
                </a:rPr>
                <a:t>49% higher </a:t>
              </a:r>
              <a:r>
                <a:rPr lang="en-US" sz="1100" dirty="0">
                  <a:solidFill>
                    <a:srgbClr val="1A2558"/>
                  </a:solidFill>
                  <a:latin typeface="Trebuchet MS"/>
                  <a:cs typeface="Trebuchet MS"/>
                </a:rPr>
                <a:t>than the average manufacturing wage</a:t>
              </a:r>
            </a:p>
          </p:txBody>
        </p:sp>
        <p:pic>
          <p:nvPicPr>
            <p:cNvPr id="39" name="Picture 3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96410" y="5154762"/>
              <a:ext cx="680212" cy="680212"/>
            </a:xfrm>
            <a:prstGeom prst="rect">
              <a:avLst/>
            </a:prstGeom>
          </p:spPr>
        </p:pic>
      </p:grpSp>
      <p:grpSp>
        <p:nvGrpSpPr>
          <p:cNvPr id="14" name="Group 13"/>
          <p:cNvGrpSpPr/>
          <p:nvPr/>
        </p:nvGrpSpPr>
        <p:grpSpPr>
          <a:xfrm>
            <a:off x="5055715" y="7732847"/>
            <a:ext cx="2433597" cy="927131"/>
            <a:chOff x="5055715" y="7443381"/>
            <a:chExt cx="2433597" cy="927131"/>
          </a:xfrm>
        </p:grpSpPr>
        <p:pic>
          <p:nvPicPr>
            <p:cNvPr id="65" name="Picture 64"/>
            <p:cNvPicPr>
              <a:picLocks noChangeAspect="1"/>
            </p:cNvPicPr>
            <p:nvPr/>
          </p:nvPicPr>
          <p:blipFill>
            <a:blip r:embed="rId3"/>
            <a:stretch>
              <a:fillRect/>
            </a:stretch>
          </p:blipFill>
          <p:spPr>
            <a:xfrm>
              <a:off x="5055715" y="7443381"/>
              <a:ext cx="2433597" cy="891041"/>
            </a:xfrm>
            <a:prstGeom prst="rect">
              <a:avLst/>
            </a:prstGeom>
          </p:spPr>
        </p:pic>
        <p:sp>
          <p:nvSpPr>
            <p:cNvPr id="37" name="TextBox 36"/>
            <p:cNvSpPr txBox="1"/>
            <p:nvPr/>
          </p:nvSpPr>
          <p:spPr>
            <a:xfrm>
              <a:off x="5205485" y="7447182"/>
              <a:ext cx="1508859" cy="923330"/>
            </a:xfrm>
            <a:prstGeom prst="rect">
              <a:avLst/>
            </a:prstGeom>
            <a:noFill/>
          </p:spPr>
          <p:txBody>
            <a:bodyPr wrap="square" rtlCol="0">
              <a:spAutoFit/>
            </a:bodyPr>
            <a:lstStyle/>
            <a:p>
              <a:pPr lvl="0" algn="ctr">
                <a:lnSpc>
                  <a:spcPct val="90000"/>
                </a:lnSpc>
              </a:pPr>
              <a:r>
                <a:rPr lang="en-US" sz="1100" dirty="0">
                  <a:solidFill>
                    <a:srgbClr val="1A2558"/>
                  </a:solidFill>
                  <a:latin typeface="Trebuchet MS" pitchFamily="34" charset="0"/>
                </a:rPr>
                <a:t>Generates an additional </a:t>
              </a:r>
            </a:p>
            <a:p>
              <a:pPr lvl="0" algn="ctr">
                <a:lnSpc>
                  <a:spcPct val="90000"/>
                </a:lnSpc>
              </a:pPr>
              <a:r>
                <a:rPr lang="en-US" sz="1600" b="1">
                  <a:solidFill>
                    <a:srgbClr val="1A2558"/>
                  </a:solidFill>
                  <a:latin typeface="Trebuchet MS" pitchFamily="34" charset="0"/>
                </a:rPr>
                <a:t>1,063 </a:t>
              </a:r>
              <a:r>
                <a:rPr lang="en-US" sz="1600" b="1" dirty="0">
                  <a:solidFill>
                    <a:srgbClr val="1A2558"/>
                  </a:solidFill>
                  <a:latin typeface="Trebuchet MS" pitchFamily="34" charset="0"/>
                </a:rPr>
                <a:t>jobs </a:t>
              </a:r>
            </a:p>
            <a:p>
              <a:pPr lvl="0" algn="ctr">
                <a:lnSpc>
                  <a:spcPct val="90000"/>
                </a:lnSpc>
              </a:pPr>
              <a:r>
                <a:rPr lang="en-US" sz="1100" dirty="0">
                  <a:solidFill>
                    <a:srgbClr val="1A2558"/>
                  </a:solidFill>
                  <a:latin typeface="Trebuchet MS" pitchFamily="34" charset="0"/>
                </a:rPr>
                <a:t>in plastics </a:t>
              </a:r>
              <a:br>
                <a:rPr lang="en-US" sz="1100" dirty="0">
                  <a:solidFill>
                    <a:srgbClr val="1A2558"/>
                  </a:solidFill>
                  <a:latin typeface="Trebuchet MS" pitchFamily="34" charset="0"/>
                </a:rPr>
              </a:br>
              <a:r>
                <a:rPr lang="en-US" sz="1100" dirty="0">
                  <a:solidFill>
                    <a:srgbClr val="1A2558"/>
                  </a:solidFill>
                  <a:latin typeface="Trebuchet MS" pitchFamily="34" charset="0"/>
                </a:rPr>
                <a:t>&amp; rubber products</a:t>
              </a:r>
              <a:endParaRPr lang="en-US" sz="1100" dirty="0">
                <a:solidFill>
                  <a:srgbClr val="1A2558"/>
                </a:solidFill>
                <a:latin typeface="Trebuchet MS" pitchFamily="34" charset="0"/>
                <a:cs typeface="Trebuchet MS"/>
              </a:endParaRPr>
            </a:p>
          </p:txBody>
        </p:sp>
        <p:pic>
          <p:nvPicPr>
            <p:cNvPr id="48" name="Picture 4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83554" y="7560295"/>
              <a:ext cx="679839" cy="679839"/>
            </a:xfrm>
            <a:prstGeom prst="rect">
              <a:avLst/>
            </a:prstGeom>
          </p:spPr>
        </p:pic>
      </p:grpSp>
      <p:grpSp>
        <p:nvGrpSpPr>
          <p:cNvPr id="10" name="Group 9"/>
          <p:cNvGrpSpPr/>
          <p:nvPr/>
        </p:nvGrpSpPr>
        <p:grpSpPr>
          <a:xfrm>
            <a:off x="5055598" y="6539386"/>
            <a:ext cx="2433597" cy="891041"/>
            <a:chOff x="5055598" y="6249920"/>
            <a:chExt cx="2433597" cy="891041"/>
          </a:xfrm>
        </p:grpSpPr>
        <p:pic>
          <p:nvPicPr>
            <p:cNvPr id="56" name="Picture 55"/>
            <p:cNvPicPr>
              <a:picLocks noChangeAspect="1"/>
            </p:cNvPicPr>
            <p:nvPr/>
          </p:nvPicPr>
          <p:blipFill>
            <a:blip r:embed="rId3"/>
            <a:stretch>
              <a:fillRect/>
            </a:stretch>
          </p:blipFill>
          <p:spPr>
            <a:xfrm>
              <a:off x="5055598" y="6249920"/>
              <a:ext cx="2433597" cy="891041"/>
            </a:xfrm>
            <a:prstGeom prst="rect">
              <a:avLst/>
            </a:prstGeom>
          </p:spPr>
        </p:pic>
        <p:sp>
          <p:nvSpPr>
            <p:cNvPr id="36" name="TextBox 35"/>
            <p:cNvSpPr txBox="1"/>
            <p:nvPr/>
          </p:nvSpPr>
          <p:spPr>
            <a:xfrm>
              <a:off x="5231070" y="6312490"/>
              <a:ext cx="1508859" cy="770980"/>
            </a:xfrm>
            <a:prstGeom prst="rect">
              <a:avLst/>
            </a:prstGeom>
            <a:noFill/>
          </p:spPr>
          <p:txBody>
            <a:bodyPr wrap="square" rtlCol="0">
              <a:spAutoFit/>
            </a:bodyPr>
            <a:lstStyle/>
            <a:p>
              <a:pPr lvl="0" algn="ctr">
                <a:lnSpc>
                  <a:spcPct val="90000"/>
                </a:lnSpc>
              </a:pPr>
              <a:r>
                <a:rPr lang="en-US" sz="1600" b="1" dirty="0">
                  <a:solidFill>
                    <a:srgbClr val="1A2558"/>
                  </a:solidFill>
                  <a:latin typeface="Trebuchet MS"/>
                  <a:cs typeface="Trebuchet MS"/>
                </a:rPr>
                <a:t>Invests $5.7B </a:t>
              </a:r>
            </a:p>
            <a:p>
              <a:pPr lvl="0" algn="ctr">
                <a:lnSpc>
                  <a:spcPct val="90000"/>
                </a:lnSpc>
              </a:pPr>
              <a:r>
                <a:rPr lang="en-US" sz="1100" dirty="0">
                  <a:solidFill>
                    <a:srgbClr val="1A2558"/>
                  </a:solidFill>
                  <a:latin typeface="Trebuchet MS"/>
                  <a:cs typeface="Trebuchet MS"/>
                </a:rPr>
                <a:t>to build &amp; update equipment and facilities in the state</a:t>
              </a:r>
            </a:p>
          </p:txBody>
        </p:sp>
        <p:pic>
          <p:nvPicPr>
            <p:cNvPr id="77" name="Picture 7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08952" y="6357874"/>
              <a:ext cx="680212" cy="680212"/>
            </a:xfrm>
            <a:prstGeom prst="rect">
              <a:avLst/>
            </a:prstGeom>
          </p:spPr>
        </p:pic>
      </p:grpSp>
      <p:grpSp>
        <p:nvGrpSpPr>
          <p:cNvPr id="13" name="Group 12"/>
          <p:cNvGrpSpPr/>
          <p:nvPr/>
        </p:nvGrpSpPr>
        <p:grpSpPr>
          <a:xfrm>
            <a:off x="2457841" y="7125772"/>
            <a:ext cx="2433597" cy="891041"/>
            <a:chOff x="2457841" y="6836306"/>
            <a:chExt cx="2433597" cy="891041"/>
          </a:xfrm>
        </p:grpSpPr>
        <p:pic>
          <p:nvPicPr>
            <p:cNvPr id="63" name="Picture 62"/>
            <p:cNvPicPr>
              <a:picLocks noChangeAspect="1"/>
            </p:cNvPicPr>
            <p:nvPr/>
          </p:nvPicPr>
          <p:blipFill>
            <a:blip r:embed="rId3"/>
            <a:stretch>
              <a:fillRect/>
            </a:stretch>
          </p:blipFill>
          <p:spPr>
            <a:xfrm>
              <a:off x="2457841" y="6836306"/>
              <a:ext cx="2433597" cy="891041"/>
            </a:xfrm>
            <a:prstGeom prst="rect">
              <a:avLst/>
            </a:prstGeom>
          </p:spPr>
        </p:pic>
        <p:pic>
          <p:nvPicPr>
            <p:cNvPr id="78" name="Picture 7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090894" y="6934408"/>
              <a:ext cx="680212" cy="680212"/>
            </a:xfrm>
            <a:prstGeom prst="rect">
              <a:avLst/>
            </a:prstGeom>
          </p:spPr>
        </p:pic>
        <p:sp>
          <p:nvSpPr>
            <p:cNvPr id="38" name="TextBox 37"/>
            <p:cNvSpPr txBox="1"/>
            <p:nvPr/>
          </p:nvSpPr>
          <p:spPr>
            <a:xfrm>
              <a:off x="2608328" y="6889024"/>
              <a:ext cx="1503688" cy="770980"/>
            </a:xfrm>
            <a:prstGeom prst="rect">
              <a:avLst/>
            </a:prstGeom>
            <a:noFill/>
          </p:spPr>
          <p:txBody>
            <a:bodyPr wrap="square" rtlCol="0">
              <a:spAutoFit/>
            </a:bodyPr>
            <a:lstStyle/>
            <a:p>
              <a:pPr lvl="0" algn="ctr">
                <a:lnSpc>
                  <a:spcPct val="90000"/>
                </a:lnSpc>
              </a:pPr>
              <a:r>
                <a:rPr lang="en-US" sz="1600" b="1" dirty="0">
                  <a:solidFill>
                    <a:srgbClr val="1A2558"/>
                  </a:solidFill>
                  <a:latin typeface="Trebuchet MS"/>
                  <a:cs typeface="Trebuchet MS"/>
                </a:rPr>
                <a:t>Ships $7.9B</a:t>
              </a:r>
            </a:p>
            <a:p>
              <a:pPr lvl="0" algn="ctr">
                <a:lnSpc>
                  <a:spcPct val="90000"/>
                </a:lnSpc>
              </a:pPr>
              <a:r>
                <a:rPr lang="en-US" sz="1100" dirty="0">
                  <a:solidFill>
                    <a:srgbClr val="1A2558"/>
                  </a:solidFill>
                  <a:latin typeface="Trebuchet MS"/>
                  <a:cs typeface="Trebuchet MS"/>
                </a:rPr>
                <a:t> in products to customers around the world</a:t>
              </a:r>
            </a:p>
          </p:txBody>
        </p:sp>
      </p:grpSp>
      <p:pic>
        <p:nvPicPr>
          <p:cNvPr id="82" name="Picture 8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77139" y="9224539"/>
            <a:ext cx="1151298" cy="574505"/>
          </a:xfrm>
          <a:prstGeom prst="rect">
            <a:avLst/>
          </a:prstGeom>
        </p:spPr>
      </p:pic>
      <p:pic>
        <p:nvPicPr>
          <p:cNvPr id="83" name="Picture 82"/>
          <p:cNvPicPr>
            <a:picLocks noChangeAspect="1"/>
          </p:cNvPicPr>
          <p:nvPr/>
        </p:nvPicPr>
        <p:blipFill>
          <a:blip r:embed="rId11"/>
          <a:stretch>
            <a:fillRect/>
          </a:stretch>
        </p:blipFill>
        <p:spPr>
          <a:xfrm>
            <a:off x="2071516" y="9141771"/>
            <a:ext cx="1756850" cy="665412"/>
          </a:xfrm>
          <a:prstGeom prst="rect">
            <a:avLst/>
          </a:prstGeom>
        </p:spPr>
      </p:pic>
      <p:sp>
        <p:nvSpPr>
          <p:cNvPr id="55" name="Content Placeholder 11"/>
          <p:cNvSpPr>
            <a:spLocks noGrp="1"/>
          </p:cNvSpPr>
          <p:nvPr/>
        </p:nvSpPr>
        <p:spPr>
          <a:xfrm>
            <a:off x="6349646" y="3249473"/>
            <a:ext cx="1398823" cy="255676"/>
          </a:xfrm>
          <a:prstGeom prst="rect">
            <a:avLst/>
          </a:prstGeom>
        </p:spPr>
        <p:txBody>
          <a:bodyPr vert="horz" wrap="square" lIns="91440" tIns="45720" rIns="91440" bIns="45720" rtlCol="0" anchor="b">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sz="1100">
                <a:solidFill>
                  <a:schemeClr val="bg1"/>
                </a:solidFill>
                <a:latin typeface="Trebuchet MS" panose="020B0603020202020204" pitchFamily="34" charset="0"/>
              </a:rPr>
              <a:t>November </a:t>
            </a:r>
            <a:r>
              <a:rPr lang="en-US" sz="1100" smtClean="0">
                <a:solidFill>
                  <a:schemeClr val="bg1"/>
                </a:solidFill>
                <a:latin typeface="Trebuchet MS" panose="020B0603020202020204" pitchFamily="34" charset="0"/>
              </a:rPr>
              <a:t>2018</a:t>
            </a:r>
            <a:endParaRPr lang="en-US" sz="1100" dirty="0">
              <a:solidFill>
                <a:schemeClr val="bg1"/>
              </a:solidFill>
              <a:latin typeface="Trebuchet MS" panose="020B0603020202020204" pitchFamily="34" charset="0"/>
            </a:endParaRPr>
          </a:p>
        </p:txBody>
      </p:sp>
      <p:grpSp>
        <p:nvGrpSpPr>
          <p:cNvPr id="7" name="Group 6"/>
          <p:cNvGrpSpPr/>
          <p:nvPr/>
        </p:nvGrpSpPr>
        <p:grpSpPr>
          <a:xfrm>
            <a:off x="5055715" y="4157950"/>
            <a:ext cx="2433597" cy="891041"/>
            <a:chOff x="5055715" y="3868484"/>
            <a:chExt cx="2433597" cy="891041"/>
          </a:xfrm>
        </p:grpSpPr>
        <p:pic>
          <p:nvPicPr>
            <p:cNvPr id="49" name="Picture 48"/>
            <p:cNvPicPr>
              <a:picLocks noChangeAspect="1"/>
            </p:cNvPicPr>
            <p:nvPr/>
          </p:nvPicPr>
          <p:blipFill>
            <a:blip r:embed="rId3"/>
            <a:stretch>
              <a:fillRect/>
            </a:stretch>
          </p:blipFill>
          <p:spPr>
            <a:xfrm>
              <a:off x="5055715" y="3868484"/>
              <a:ext cx="2433597" cy="891041"/>
            </a:xfrm>
            <a:prstGeom prst="rect">
              <a:avLst/>
            </a:prstGeom>
          </p:spPr>
        </p:pic>
        <p:sp>
          <p:nvSpPr>
            <p:cNvPr id="30" name="TextBox 29"/>
            <p:cNvSpPr txBox="1"/>
            <p:nvPr/>
          </p:nvSpPr>
          <p:spPr>
            <a:xfrm>
              <a:off x="5177273" y="3901576"/>
              <a:ext cx="1653891" cy="812530"/>
            </a:xfrm>
            <a:prstGeom prst="rect">
              <a:avLst/>
            </a:prstGeom>
            <a:noFill/>
          </p:spPr>
          <p:txBody>
            <a:bodyPr wrap="square" rtlCol="0">
              <a:spAutoFit/>
            </a:bodyPr>
            <a:lstStyle/>
            <a:p>
              <a:pPr lvl="0" algn="ctr">
                <a:lnSpc>
                  <a:spcPct val="90000"/>
                </a:lnSpc>
              </a:pPr>
              <a:r>
                <a:rPr lang="en-US" sz="1100" dirty="0">
                  <a:solidFill>
                    <a:srgbClr val="1A2558"/>
                  </a:solidFill>
                  <a:latin typeface="Trebuchet MS"/>
                  <a:cs typeface="Trebuchet MS"/>
                </a:rPr>
                <a:t>Directly employs</a:t>
              </a:r>
            </a:p>
            <a:p>
              <a:pPr lvl="0" algn="ctr">
                <a:lnSpc>
                  <a:spcPct val="90000"/>
                </a:lnSpc>
              </a:pPr>
              <a:r>
                <a:rPr lang="en-US" sz="1100" dirty="0">
                  <a:solidFill>
                    <a:srgbClr val="1A2558"/>
                  </a:solidFill>
                  <a:latin typeface="Trebuchet MS"/>
                  <a:cs typeface="Trebuchet MS"/>
                </a:rPr>
                <a:t> </a:t>
              </a:r>
              <a:r>
                <a:rPr lang="en-US" sz="1600" b="1" dirty="0">
                  <a:solidFill>
                    <a:srgbClr val="1A2558"/>
                  </a:solidFill>
                  <a:latin typeface="Trebuchet MS"/>
                  <a:cs typeface="Trebuchet MS"/>
                </a:rPr>
                <a:t>6,337</a:t>
              </a:r>
              <a:endParaRPr lang="en-US" sz="1000" b="1" dirty="0">
                <a:solidFill>
                  <a:srgbClr val="1A2558"/>
                </a:solidFill>
                <a:latin typeface="Trebuchet MS"/>
                <a:cs typeface="Trebuchet MS"/>
              </a:endParaRPr>
            </a:p>
            <a:p>
              <a:pPr lvl="0" algn="ctr">
                <a:lnSpc>
                  <a:spcPct val="90000"/>
                </a:lnSpc>
              </a:pPr>
              <a:r>
                <a:rPr lang="en-US" sz="1100" dirty="0">
                  <a:solidFill>
                    <a:srgbClr val="1A2558"/>
                  </a:solidFill>
                  <a:latin typeface="Trebuchet MS"/>
                  <a:cs typeface="Trebuchet MS"/>
                </a:rPr>
                <a:t>individuals in </a:t>
              </a:r>
            </a:p>
            <a:p>
              <a:pPr lvl="0" algn="ctr">
                <a:lnSpc>
                  <a:spcPct val="90000"/>
                </a:lnSpc>
              </a:pPr>
              <a:r>
                <a:rPr lang="en-US" sz="1400" b="1" dirty="0">
                  <a:solidFill>
                    <a:srgbClr val="1A2558"/>
                  </a:solidFill>
                  <a:latin typeface="Trebuchet MS"/>
                  <a:cs typeface="Trebuchet MS"/>
                </a:rPr>
                <a:t>District 3</a:t>
              </a:r>
            </a:p>
          </p:txBody>
        </p:sp>
        <p:pic>
          <p:nvPicPr>
            <p:cNvPr id="58" name="Picture 57"/>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708952" y="3971104"/>
              <a:ext cx="685800" cy="685800"/>
            </a:xfrm>
            <a:prstGeom prst="rect">
              <a:avLst/>
            </a:prstGeom>
          </p:spPr>
        </p:pic>
      </p:grpSp>
      <p:grpSp>
        <p:nvGrpSpPr>
          <p:cNvPr id="8" name="Group 7"/>
          <p:cNvGrpSpPr/>
          <p:nvPr/>
        </p:nvGrpSpPr>
        <p:grpSpPr>
          <a:xfrm>
            <a:off x="2457841" y="4748872"/>
            <a:ext cx="2433597" cy="891041"/>
            <a:chOff x="2457841" y="4459406"/>
            <a:chExt cx="2433597" cy="891041"/>
          </a:xfrm>
        </p:grpSpPr>
        <p:pic>
          <p:nvPicPr>
            <p:cNvPr id="51" name="Picture 50"/>
            <p:cNvPicPr>
              <a:picLocks noChangeAspect="1"/>
            </p:cNvPicPr>
            <p:nvPr/>
          </p:nvPicPr>
          <p:blipFill>
            <a:blip r:embed="rId3"/>
            <a:stretch>
              <a:fillRect/>
            </a:stretch>
          </p:blipFill>
          <p:spPr>
            <a:xfrm>
              <a:off x="2457841" y="4459406"/>
              <a:ext cx="2433597" cy="891041"/>
            </a:xfrm>
            <a:prstGeom prst="rect">
              <a:avLst/>
            </a:prstGeom>
          </p:spPr>
        </p:pic>
        <p:pic>
          <p:nvPicPr>
            <p:cNvPr id="31" name="Picture 30"/>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090894" y="4565295"/>
              <a:ext cx="680212" cy="680212"/>
            </a:xfrm>
            <a:prstGeom prst="rect">
              <a:avLst/>
            </a:prstGeom>
          </p:spPr>
        </p:pic>
        <p:sp>
          <p:nvSpPr>
            <p:cNvPr id="59" name="TextBox 58"/>
            <p:cNvSpPr txBox="1"/>
            <p:nvPr/>
          </p:nvSpPr>
          <p:spPr>
            <a:xfrm>
              <a:off x="2552990" y="4580675"/>
              <a:ext cx="1706674" cy="660181"/>
            </a:xfrm>
            <a:prstGeom prst="rect">
              <a:avLst/>
            </a:prstGeom>
            <a:noFill/>
          </p:spPr>
          <p:txBody>
            <a:bodyPr wrap="square" rtlCol="0">
              <a:spAutoFit/>
            </a:bodyPr>
            <a:lstStyle/>
            <a:p>
              <a:pPr lvl="0" algn="ctr">
                <a:lnSpc>
                  <a:spcPct val="90000"/>
                </a:lnSpc>
              </a:pPr>
              <a:r>
                <a:rPr lang="en-US" sz="1100" dirty="0">
                  <a:solidFill>
                    <a:srgbClr val="1A2558"/>
                  </a:solidFill>
                  <a:latin typeface="Trebuchet MS"/>
                  <a:cs typeface="Trebuchet MS"/>
                </a:rPr>
                <a:t>Pays </a:t>
              </a:r>
              <a:r>
                <a:rPr lang="en-US" sz="1600" b="1" dirty="0">
                  <a:solidFill>
                    <a:srgbClr val="1A2558"/>
                  </a:solidFill>
                  <a:latin typeface="Trebuchet MS"/>
                  <a:cs typeface="Trebuchet MS"/>
                </a:rPr>
                <a:t>$647M </a:t>
              </a:r>
            </a:p>
            <a:p>
              <a:pPr algn="ctr">
                <a:lnSpc>
                  <a:spcPct val="90000"/>
                </a:lnSpc>
              </a:pPr>
              <a:r>
                <a:rPr lang="en-US" sz="1100" dirty="0">
                  <a:solidFill>
                    <a:srgbClr val="1A2558"/>
                  </a:solidFill>
                  <a:latin typeface="Trebuchet MS"/>
                  <a:cs typeface="Trebuchet MS"/>
                </a:rPr>
                <a:t>in wages in</a:t>
              </a:r>
            </a:p>
            <a:p>
              <a:pPr algn="ctr">
                <a:lnSpc>
                  <a:spcPct val="90000"/>
                </a:lnSpc>
              </a:pPr>
              <a:r>
                <a:rPr lang="en-US" sz="1400" b="1" dirty="0">
                  <a:solidFill>
                    <a:srgbClr val="1A2558"/>
                  </a:solidFill>
                  <a:latin typeface="Trebuchet MS"/>
                  <a:cs typeface="Trebuchet MS"/>
                </a:rPr>
                <a:t>District 3</a:t>
              </a:r>
            </a:p>
          </p:txBody>
        </p:sp>
      </p:grpSp>
      <p:pic>
        <p:nvPicPr>
          <p:cNvPr id="60" name="Picture 2" descr="C:\Users\kgoulding\Desktop\State Fact Sheets\Updated States\states-LO.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5502" y="5629488"/>
            <a:ext cx="2406697" cy="18050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71008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Recipients xmlns="c0668046-842b-4674-85fc-9494c81cb55f" xsi:nil="true"/>
    <From xmlns="c0668046-842b-4674-85fc-9494c81cb55f" xsi:nil="true"/>
    <ReceivedTime xmlns="c0668046-842b-4674-85fc-9494c81cb55f"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68066C02B84744685FC9494C81CB55F" ma:contentTypeVersion="3" ma:contentTypeDescription="Create a new document." ma:contentTypeScope="" ma:versionID="61a0e22ad026a2ed53dc9295c5e57ddb">
  <xsd:schema xmlns:xsd="http://www.w3.org/2001/XMLSchema" xmlns:xs="http://www.w3.org/2001/XMLSchema" xmlns:p="http://schemas.microsoft.com/office/2006/metadata/properties" xmlns:ns2="c0668046-842b-4674-85fc-9494c81cb55f" targetNamespace="http://schemas.microsoft.com/office/2006/metadata/properties" ma:root="true" ma:fieldsID="f7ed1bec163998a09c0c693892a4cca8" ns2:_="">
    <xsd:import namespace="c0668046-842b-4674-85fc-9494c81cb55f"/>
    <xsd:element name="properties">
      <xsd:complexType>
        <xsd:sequence>
          <xsd:element name="documentManagement">
            <xsd:complexType>
              <xsd:all>
                <xsd:element ref="ns2:ReceivedTime" minOccurs="0"/>
                <xsd:element ref="ns2:From" minOccurs="0"/>
                <xsd:element ref="ns2:Recipie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0668046-842b-4674-85fc-9494c81cb55f" elementFormDefault="qualified">
    <xsd:import namespace="http://schemas.microsoft.com/office/2006/documentManagement/types"/>
    <xsd:import namespace="http://schemas.microsoft.com/office/infopath/2007/PartnerControls"/>
    <xsd:element name="ReceivedTime" ma:index="8" nillable="true" ma:displayName="ReceivedTime" ma:internalName="ReceivedTime">
      <xsd:simpleType>
        <xsd:restriction base="dms:DateTime"/>
      </xsd:simpleType>
    </xsd:element>
    <xsd:element name="From" ma:index="9" nillable="true" ma:displayName="From" ma:internalName="From">
      <xsd:simpleType>
        <xsd:restriction base="dms:Text"/>
      </xsd:simpleType>
    </xsd:element>
    <xsd:element name="Recipients" ma:index="10" nillable="true" ma:displayName="Recipients" ma:internalName="Recipients">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76233CA-00E7-4CCC-94BC-0DDCD215FB1B}">
  <ds:schemaRefs>
    <ds:schemaRef ds:uri="http://purl.org/dc/elements/1.1/"/>
    <ds:schemaRef ds:uri="http://purl.org/dc/terms/"/>
    <ds:schemaRef ds:uri="http://schemas.microsoft.com/office/2006/documentManagement/types"/>
    <ds:schemaRef ds:uri="http://purl.org/dc/dcmitype/"/>
    <ds:schemaRef ds:uri="http://schemas.openxmlformats.org/package/2006/metadata/core-properties"/>
    <ds:schemaRef ds:uri="c0668046-842b-4674-85fc-9494c81cb55f"/>
    <ds:schemaRef ds:uri="http://schemas.microsoft.com/office/2006/metadata/properties"/>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6F5DF63B-DF8C-4934-8CB5-6954CCD3178A}">
  <ds:schemaRefs>
    <ds:schemaRef ds:uri="http://schemas.microsoft.com/sharepoint/v3/contenttype/forms"/>
  </ds:schemaRefs>
</ds:datastoreItem>
</file>

<file path=customXml/itemProps3.xml><?xml version="1.0" encoding="utf-8"?>
<ds:datastoreItem xmlns:ds="http://schemas.openxmlformats.org/officeDocument/2006/customXml" ds:itemID="{7FE0584D-EB2B-47AB-BBC6-1F94CF11D5E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0668046-842b-4674-85fc-9494c81cb55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6757</TotalTime>
  <Words>184</Words>
  <Application>Microsoft Office PowerPoint</Application>
  <PresentationFormat>Custom</PresentationFormat>
  <Paragraphs>27</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Trebuchet MS</vt:lpstr>
      <vt:lpstr>Office Theme</vt:lpstr>
      <vt:lpstr>Louisiana District 3</vt:lpstr>
    </vt:vector>
  </TitlesOfParts>
  <Company>Fathom Creative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 Stevenson</dc:creator>
  <cp:lastModifiedBy>Fasoli, Andrew</cp:lastModifiedBy>
  <cp:revision>85</cp:revision>
  <cp:lastPrinted>2013-08-27T20:08:12Z</cp:lastPrinted>
  <dcterms:created xsi:type="dcterms:W3CDTF">2013-08-16T15:14:19Z</dcterms:created>
  <dcterms:modified xsi:type="dcterms:W3CDTF">2019-03-26T16:00:20Z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0x010100468066C02B84744685FC9494C81CB55F</vt:lpwstr>
  </property>
</Properties>
</file>